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4"/>
  </p:sldMasterIdLst>
  <p:notesMasterIdLst>
    <p:notesMasterId r:id="rId50"/>
  </p:notesMasterIdLst>
  <p:sldIdLst>
    <p:sldId id="346" r:id="rId5"/>
    <p:sldId id="351" r:id="rId6"/>
    <p:sldId id="344" r:id="rId7"/>
    <p:sldId id="349" r:id="rId8"/>
    <p:sldId id="371" r:id="rId9"/>
    <p:sldId id="373" r:id="rId10"/>
    <p:sldId id="374" r:id="rId11"/>
    <p:sldId id="376" r:id="rId12"/>
    <p:sldId id="377" r:id="rId13"/>
    <p:sldId id="383" r:id="rId14"/>
    <p:sldId id="384" r:id="rId15"/>
    <p:sldId id="385" r:id="rId16"/>
    <p:sldId id="386" r:id="rId17"/>
    <p:sldId id="387" r:id="rId18"/>
    <p:sldId id="388" r:id="rId19"/>
    <p:sldId id="310" r:id="rId20"/>
    <p:sldId id="389" r:id="rId21"/>
    <p:sldId id="293" r:id="rId22"/>
    <p:sldId id="392" r:id="rId23"/>
    <p:sldId id="352" r:id="rId24"/>
    <p:sldId id="390" r:id="rId25"/>
    <p:sldId id="378" r:id="rId26"/>
    <p:sldId id="379" r:id="rId27"/>
    <p:sldId id="380" r:id="rId28"/>
    <p:sldId id="381" r:id="rId29"/>
    <p:sldId id="382" r:id="rId30"/>
    <p:sldId id="275" r:id="rId31"/>
    <p:sldId id="353" r:id="rId32"/>
    <p:sldId id="354" r:id="rId33"/>
    <p:sldId id="329" r:id="rId34"/>
    <p:sldId id="330" r:id="rId35"/>
    <p:sldId id="331" r:id="rId36"/>
    <p:sldId id="335" r:id="rId37"/>
    <p:sldId id="355" r:id="rId38"/>
    <p:sldId id="357" r:id="rId39"/>
    <p:sldId id="359" r:id="rId40"/>
    <p:sldId id="362" r:id="rId41"/>
    <p:sldId id="363" r:id="rId42"/>
    <p:sldId id="364" r:id="rId43"/>
    <p:sldId id="360" r:id="rId44"/>
    <p:sldId id="302" r:id="rId45"/>
    <p:sldId id="325" r:id="rId46"/>
    <p:sldId id="327" r:id="rId47"/>
    <p:sldId id="328" r:id="rId48"/>
    <p:sldId id="326" r:id="rId49"/>
  </p:sldIdLst>
  <p:sldSz cx="9144000" cy="5143500" type="screen16x9"/>
  <p:notesSz cx="6858000" cy="9144000"/>
  <p:embeddedFontLst>
    <p:embeddedFont>
      <p:font typeface="Nunito Sans" panose="020B0604020202020204" charset="0"/>
      <p:regular r:id="rId51"/>
      <p:bold r:id="rId52"/>
      <p:italic r:id="rId53"/>
      <p:boldItalic r:id="rId54"/>
    </p:embeddedFont>
    <p:embeddedFont>
      <p:font typeface="Nunito Sans Black" panose="020B0604020202020204" charset="0"/>
      <p:bold r:id="rId55"/>
      <p:italic r:id="rId56"/>
      <p:boldItalic r:id="rId57"/>
    </p:embeddedFont>
    <p:embeddedFont>
      <p:font typeface="Nunito Sans ExtraLight" panose="020B0604020202020204" charset="0"/>
      <p:regular r:id="rId58"/>
      <p:italic r:id="rId59"/>
    </p:embeddedFont>
    <p:embeddedFont>
      <p:font typeface="Roboto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43D73436-BC1E-472C-80AB-860200F1BCFA}">
          <p14:sldIdLst>
            <p14:sldId id="346"/>
            <p14:sldId id="351"/>
            <p14:sldId id="344"/>
            <p14:sldId id="349"/>
            <p14:sldId id="371"/>
            <p14:sldId id="373"/>
            <p14:sldId id="374"/>
            <p14:sldId id="376"/>
            <p14:sldId id="377"/>
            <p14:sldId id="383"/>
            <p14:sldId id="384"/>
            <p14:sldId id="385"/>
            <p14:sldId id="386"/>
            <p14:sldId id="387"/>
            <p14:sldId id="388"/>
            <p14:sldId id="310"/>
            <p14:sldId id="389"/>
            <p14:sldId id="293"/>
            <p14:sldId id="392"/>
            <p14:sldId id="352"/>
            <p14:sldId id="390"/>
            <p14:sldId id="378"/>
            <p14:sldId id="379"/>
            <p14:sldId id="380"/>
            <p14:sldId id="381"/>
            <p14:sldId id="382"/>
            <p14:sldId id="275"/>
            <p14:sldId id="353"/>
            <p14:sldId id="354"/>
            <p14:sldId id="329"/>
            <p14:sldId id="330"/>
            <p14:sldId id="331"/>
            <p14:sldId id="335"/>
            <p14:sldId id="355"/>
            <p14:sldId id="357"/>
            <p14:sldId id="359"/>
            <p14:sldId id="362"/>
            <p14:sldId id="363"/>
            <p14:sldId id="364"/>
            <p14:sldId id="360"/>
            <p14:sldId id="302"/>
            <p14:sldId id="325"/>
            <p14:sldId id="327"/>
            <p14:sldId id="328"/>
            <p14:sldId id="326"/>
          </p14:sldIdLst>
        </p14:section>
        <p14:section name="Annex" id="{DDFC7B04-9DFB-4FA9-853C-BDC3BC2D83A8}">
          <p14:sldIdLst/>
        </p14:section>
      </p14:sectionLst>
    </p:ext>
    <p:ext uri="{EFAFB233-063F-42B5-8137-9DF3F51BA10A}">
      <p15:sldGuideLst xmlns:p15="http://schemas.microsoft.com/office/powerpoint/2012/main">
        <p15:guide id="2" pos="4830" userDrawn="1">
          <p15:clr>
            <a:srgbClr val="A4A3A4"/>
          </p15:clr>
        </p15:guide>
        <p15:guide id="3" pos="907" userDrawn="1">
          <p15:clr>
            <a:srgbClr val="A4A3A4"/>
          </p15:clr>
        </p15:guide>
        <p15:guide id="4" orient="horz" pos="2958" userDrawn="1">
          <p15:clr>
            <a:srgbClr val="A4A3A4"/>
          </p15:clr>
        </p15:guide>
        <p15:guide id="5" orient="horz" pos="71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dovica D'Orsa" initials="LD" lastIdx="1" clrIdx="0">
    <p:extLst>
      <p:ext uri="{19B8F6BF-5375-455C-9EA6-DF929625EA0E}">
        <p15:presenceInfo xmlns:p15="http://schemas.microsoft.com/office/powerpoint/2012/main" userId="S::Ludovica.DOrsa@applied.it::9d40f3c8-7b15-4ff2-b743-404296b84eb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6CE8"/>
    <a:srgbClr val="00B0F6"/>
    <a:srgbClr val="00BE7A"/>
    <a:srgbClr val="A4A600"/>
    <a:srgbClr val="F07F78"/>
    <a:srgbClr val="C00000"/>
    <a:srgbClr val="007FC2"/>
    <a:srgbClr val="005C8E"/>
    <a:srgbClr val="FFFFFF"/>
    <a:srgbClr val="003C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919E1F-8A73-FDB1-A2C0-D0F74C1D446F}" v="260" dt="2022-01-12T10:28:50.885"/>
    <p1510:client id="{4DC89C98-7DB6-3639-617A-B4D0FA427404}" v="24" dt="2022-01-12T10:54:04.306"/>
    <p1510:client id="{518029AD-9185-E94D-E692-93FBDD5356F7}" v="393" dt="2022-01-12T10:42:06.054"/>
    <p1510:client id="{C147649E-3178-DB8B-7A9A-5E71381D6EAC}" v="5" dt="2022-01-12T10:43:54.4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4830"/>
        <p:guide pos="907"/>
        <p:guide orient="horz" pos="2958"/>
        <p:guide orient="horz" pos="713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3.fntdata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font" Target="fonts/font1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6.fntdata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font" Target="fonts/font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9.fntdata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7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dovica D'Orsa" userId="S::ludovica.dorsa@applied.it::9d40f3c8-7b15-4ff2-b743-404296b84eb6" providerId="AD" clId="Web-{C147649E-3178-DB8B-7A9A-5E71381D6EAC}"/>
    <pc:docChg chg="modSld">
      <pc:chgData name="Ludovica D'Orsa" userId="S::ludovica.dorsa@applied.it::9d40f3c8-7b15-4ff2-b743-404296b84eb6" providerId="AD" clId="Web-{C147649E-3178-DB8B-7A9A-5E71381D6EAC}" dt="2022-01-12T10:43:54.401" v="3" actId="1076"/>
      <pc:docMkLst>
        <pc:docMk/>
      </pc:docMkLst>
      <pc:sldChg chg="modSp">
        <pc:chgData name="Ludovica D'Orsa" userId="S::ludovica.dorsa@applied.it::9d40f3c8-7b15-4ff2-b743-404296b84eb6" providerId="AD" clId="Web-{C147649E-3178-DB8B-7A9A-5E71381D6EAC}" dt="2022-01-12T10:43:54.401" v="3" actId="1076"/>
        <pc:sldMkLst>
          <pc:docMk/>
          <pc:sldMk cId="3382553687" sldId="344"/>
        </pc:sldMkLst>
        <pc:spChg chg="mod">
          <ac:chgData name="Ludovica D'Orsa" userId="S::ludovica.dorsa@applied.it::9d40f3c8-7b15-4ff2-b743-404296b84eb6" providerId="AD" clId="Web-{C147649E-3178-DB8B-7A9A-5E71381D6EAC}" dt="2022-01-12T10:43:54.401" v="3" actId="1076"/>
          <ac:spMkLst>
            <pc:docMk/>
            <pc:sldMk cId="3382553687" sldId="344"/>
            <ac:spMk id="5" creationId="{91CAE1E5-5C31-45D9-816A-F0FBCE86F522}"/>
          </ac:spMkLst>
        </pc:spChg>
        <pc:spChg chg="mod">
          <ac:chgData name="Ludovica D'Orsa" userId="S::ludovica.dorsa@applied.it::9d40f3c8-7b15-4ff2-b743-404296b84eb6" providerId="AD" clId="Web-{C147649E-3178-DB8B-7A9A-5E71381D6EAC}" dt="2022-01-12T10:42:48.103" v="2" actId="20577"/>
          <ac:spMkLst>
            <pc:docMk/>
            <pc:sldMk cId="3382553687" sldId="344"/>
            <ac:spMk id="319" creationId="{6ADFCD2B-F223-4D98-8605-C87D826F55FD}"/>
          </ac:spMkLst>
        </pc:spChg>
      </pc:sldChg>
    </pc:docChg>
  </pc:docChgLst>
  <pc:docChgLst>
    <pc:chgData name="Ambra Giovannini" userId="S::ambra.giovannini@applied.it::fc61e6f8-0be9-4497-8359-9f245027697e" providerId="AD" clId="Web-{518029AD-9185-E94D-E692-93FBDD5356F7}"/>
    <pc:docChg chg="addSld modSld sldOrd modSection">
      <pc:chgData name="Ambra Giovannini" userId="S::ambra.giovannini@applied.it::fc61e6f8-0be9-4497-8359-9f245027697e" providerId="AD" clId="Web-{518029AD-9185-E94D-E692-93FBDD5356F7}" dt="2022-01-12T10:42:06.054" v="373" actId="20577"/>
      <pc:docMkLst>
        <pc:docMk/>
      </pc:docMkLst>
      <pc:sldChg chg="modSp">
        <pc:chgData name="Ambra Giovannini" userId="S::ambra.giovannini@applied.it::fc61e6f8-0be9-4497-8359-9f245027697e" providerId="AD" clId="Web-{518029AD-9185-E94D-E692-93FBDD5356F7}" dt="2022-01-12T10:28:46.037" v="292" actId="20577"/>
        <pc:sldMkLst>
          <pc:docMk/>
          <pc:sldMk cId="1727049753" sldId="335"/>
        </pc:sldMkLst>
        <pc:spChg chg="mod">
          <ac:chgData name="Ambra Giovannini" userId="S::ambra.giovannini@applied.it::fc61e6f8-0be9-4497-8359-9f245027697e" providerId="AD" clId="Web-{518029AD-9185-E94D-E692-93FBDD5356F7}" dt="2022-01-12T10:28:46.037" v="292" actId="20577"/>
          <ac:spMkLst>
            <pc:docMk/>
            <pc:sldMk cId="1727049753" sldId="335"/>
            <ac:spMk id="5" creationId="{91CAE1E5-5C31-45D9-816A-F0FBCE86F522}"/>
          </ac:spMkLst>
        </pc:spChg>
      </pc:sldChg>
      <pc:sldChg chg="modSp">
        <pc:chgData name="Ambra Giovannini" userId="S::ambra.giovannini@applied.it::fc61e6f8-0be9-4497-8359-9f245027697e" providerId="AD" clId="Web-{518029AD-9185-E94D-E692-93FBDD5356F7}" dt="2022-01-12T10:42:06.054" v="373" actId="20577"/>
        <pc:sldMkLst>
          <pc:docMk/>
          <pc:sldMk cId="3382553687" sldId="344"/>
        </pc:sldMkLst>
        <pc:spChg chg="mod">
          <ac:chgData name="Ambra Giovannini" userId="S::ambra.giovannini@applied.it::fc61e6f8-0be9-4497-8359-9f245027697e" providerId="AD" clId="Web-{518029AD-9185-E94D-E692-93FBDD5356F7}" dt="2022-01-12T10:42:06.054" v="373" actId="20577"/>
          <ac:spMkLst>
            <pc:docMk/>
            <pc:sldMk cId="3382553687" sldId="344"/>
            <ac:spMk id="319" creationId="{6ADFCD2B-F223-4D98-8605-C87D826F55FD}"/>
          </ac:spMkLst>
        </pc:spChg>
      </pc:sldChg>
      <pc:sldChg chg="modSp">
        <pc:chgData name="Ambra Giovannini" userId="S::ambra.giovannini@applied.it::fc61e6f8-0be9-4497-8359-9f245027697e" providerId="AD" clId="Web-{518029AD-9185-E94D-E692-93FBDD5356F7}" dt="2022-01-12T10:31:05.243" v="306" actId="20577"/>
        <pc:sldMkLst>
          <pc:docMk/>
          <pc:sldMk cId="1558170436" sldId="357"/>
        </pc:sldMkLst>
        <pc:spChg chg="mod">
          <ac:chgData name="Ambra Giovannini" userId="S::ambra.giovannini@applied.it::fc61e6f8-0be9-4497-8359-9f245027697e" providerId="AD" clId="Web-{518029AD-9185-E94D-E692-93FBDD5356F7}" dt="2022-01-12T10:31:05.243" v="306" actId="20577"/>
          <ac:spMkLst>
            <pc:docMk/>
            <pc:sldMk cId="1558170436" sldId="357"/>
            <ac:spMk id="4" creationId="{7182C1CD-879D-4732-9B20-D5336218EEEB}"/>
          </ac:spMkLst>
        </pc:spChg>
      </pc:sldChg>
      <pc:sldChg chg="modSp">
        <pc:chgData name="Ambra Giovannini" userId="S::ambra.giovannini@applied.it::fc61e6f8-0be9-4497-8359-9f245027697e" providerId="AD" clId="Web-{518029AD-9185-E94D-E692-93FBDD5356F7}" dt="2022-01-12T10:41:12.834" v="362" actId="20577"/>
        <pc:sldMkLst>
          <pc:docMk/>
          <pc:sldMk cId="2368524087" sldId="359"/>
        </pc:sldMkLst>
        <pc:spChg chg="mod">
          <ac:chgData name="Ambra Giovannini" userId="S::ambra.giovannini@applied.it::fc61e6f8-0be9-4497-8359-9f245027697e" providerId="AD" clId="Web-{518029AD-9185-E94D-E692-93FBDD5356F7}" dt="2022-01-12T10:41:12.834" v="362" actId="20577"/>
          <ac:spMkLst>
            <pc:docMk/>
            <pc:sldMk cId="2368524087" sldId="359"/>
            <ac:spMk id="3" creationId="{91BA250E-B833-4F39-B826-143871F91A77}"/>
          </ac:spMkLst>
        </pc:spChg>
        <pc:spChg chg="mod">
          <ac:chgData name="Ambra Giovannini" userId="S::ambra.giovannini@applied.it::fc61e6f8-0be9-4497-8359-9f245027697e" providerId="AD" clId="Web-{518029AD-9185-E94D-E692-93FBDD5356F7}" dt="2022-01-12T10:32:10.494" v="308" actId="20577"/>
          <ac:spMkLst>
            <pc:docMk/>
            <pc:sldMk cId="2368524087" sldId="359"/>
            <ac:spMk id="4" creationId="{7182C1CD-879D-4732-9B20-D5336218EEEB}"/>
          </ac:spMkLst>
        </pc:spChg>
      </pc:sldChg>
      <pc:sldChg chg="modSp">
        <pc:chgData name="Ambra Giovannini" userId="S::ambra.giovannini@applied.it::fc61e6f8-0be9-4497-8359-9f245027697e" providerId="AD" clId="Web-{518029AD-9185-E94D-E692-93FBDD5356F7}" dt="2022-01-12T10:32:32.745" v="340" actId="20577"/>
        <pc:sldMkLst>
          <pc:docMk/>
          <pc:sldMk cId="3740350692" sldId="362"/>
        </pc:sldMkLst>
        <pc:spChg chg="mod">
          <ac:chgData name="Ambra Giovannini" userId="S::ambra.giovannini@applied.it::fc61e6f8-0be9-4497-8359-9f245027697e" providerId="AD" clId="Web-{518029AD-9185-E94D-E692-93FBDD5356F7}" dt="2022-01-12T10:32:32.745" v="340" actId="20577"/>
          <ac:spMkLst>
            <pc:docMk/>
            <pc:sldMk cId="3740350692" sldId="362"/>
            <ac:spMk id="3" creationId="{91BA250E-B833-4F39-B826-143871F91A77}"/>
          </ac:spMkLst>
        </pc:spChg>
        <pc:spChg chg="mod">
          <ac:chgData name="Ambra Giovannini" userId="S::ambra.giovannini@applied.it::fc61e6f8-0be9-4497-8359-9f245027697e" providerId="AD" clId="Web-{518029AD-9185-E94D-E692-93FBDD5356F7}" dt="2022-01-12T10:32:23.635" v="326" actId="20577"/>
          <ac:spMkLst>
            <pc:docMk/>
            <pc:sldMk cId="3740350692" sldId="362"/>
            <ac:spMk id="4" creationId="{7182C1CD-879D-4732-9B20-D5336218EEEB}"/>
          </ac:spMkLst>
        </pc:spChg>
      </pc:sldChg>
      <pc:sldChg chg="modSp ord">
        <pc:chgData name="Ambra Giovannini" userId="S::ambra.giovannini@applied.it::fc61e6f8-0be9-4497-8359-9f245027697e" providerId="AD" clId="Web-{518029AD-9185-E94D-E692-93FBDD5356F7}" dt="2022-01-12T10:36:18.890" v="344"/>
        <pc:sldMkLst>
          <pc:docMk/>
          <pc:sldMk cId="1549080434" sldId="363"/>
        </pc:sldMkLst>
        <pc:spChg chg="mod">
          <ac:chgData name="Ambra Giovannini" userId="S::ambra.giovannini@applied.it::fc61e6f8-0be9-4497-8359-9f245027697e" providerId="AD" clId="Web-{518029AD-9185-E94D-E692-93FBDD5356F7}" dt="2022-01-12T10:36:03.733" v="343" actId="20577"/>
          <ac:spMkLst>
            <pc:docMk/>
            <pc:sldMk cId="1549080434" sldId="363"/>
            <ac:spMk id="4" creationId="{7182C1CD-879D-4732-9B20-D5336218EEEB}"/>
          </ac:spMkLst>
        </pc:spChg>
      </pc:sldChg>
      <pc:sldChg chg="modSp">
        <pc:chgData name="Ambra Giovannini" userId="S::ambra.giovannini@applied.it::fc61e6f8-0be9-4497-8359-9f245027697e" providerId="AD" clId="Web-{518029AD-9185-E94D-E692-93FBDD5356F7}" dt="2022-01-12T10:36:34.437" v="346" actId="20577"/>
        <pc:sldMkLst>
          <pc:docMk/>
          <pc:sldMk cId="2068742489" sldId="364"/>
        </pc:sldMkLst>
        <pc:spChg chg="mod">
          <ac:chgData name="Ambra Giovannini" userId="S::ambra.giovannini@applied.it::fc61e6f8-0be9-4497-8359-9f245027697e" providerId="AD" clId="Web-{518029AD-9185-E94D-E692-93FBDD5356F7}" dt="2022-01-12T10:36:34.437" v="346" actId="20577"/>
          <ac:spMkLst>
            <pc:docMk/>
            <pc:sldMk cId="2068742489" sldId="364"/>
            <ac:spMk id="4" creationId="{7182C1CD-879D-4732-9B20-D5336218EEEB}"/>
          </ac:spMkLst>
        </pc:spChg>
      </pc:sldChg>
      <pc:sldChg chg="modSp">
        <pc:chgData name="Ambra Giovannini" userId="S::ambra.giovannini@applied.it::fc61e6f8-0be9-4497-8359-9f245027697e" providerId="AD" clId="Web-{518029AD-9185-E94D-E692-93FBDD5356F7}" dt="2022-01-12T10:38:39.581" v="352" actId="20577"/>
        <pc:sldMkLst>
          <pc:docMk/>
          <pc:sldMk cId="1812142325" sldId="371"/>
        </pc:sldMkLst>
        <pc:spChg chg="mod">
          <ac:chgData name="Ambra Giovannini" userId="S::ambra.giovannini@applied.it::fc61e6f8-0be9-4497-8359-9f245027697e" providerId="AD" clId="Web-{518029AD-9185-E94D-E692-93FBDD5356F7}" dt="2022-01-12T10:38:39.581" v="352" actId="20577"/>
          <ac:spMkLst>
            <pc:docMk/>
            <pc:sldMk cId="1812142325" sldId="371"/>
            <ac:spMk id="8" creationId="{14D164EA-97DB-4689-8175-241118BCB02C}"/>
          </ac:spMkLst>
        </pc:spChg>
      </pc:sldChg>
      <pc:sldChg chg="modSp">
        <pc:chgData name="Ambra Giovannini" userId="S::ambra.giovannini@applied.it::fc61e6f8-0be9-4497-8359-9f245027697e" providerId="AD" clId="Web-{518029AD-9185-E94D-E692-93FBDD5356F7}" dt="2022-01-12T10:39:23.847" v="354" actId="20577"/>
        <pc:sldMkLst>
          <pc:docMk/>
          <pc:sldMk cId="2795841971" sldId="374"/>
        </pc:sldMkLst>
        <pc:spChg chg="mod">
          <ac:chgData name="Ambra Giovannini" userId="S::ambra.giovannini@applied.it::fc61e6f8-0be9-4497-8359-9f245027697e" providerId="AD" clId="Web-{518029AD-9185-E94D-E692-93FBDD5356F7}" dt="2022-01-12T10:39:23.847" v="354" actId="20577"/>
          <ac:spMkLst>
            <pc:docMk/>
            <pc:sldMk cId="2795841971" sldId="374"/>
            <ac:spMk id="8" creationId="{14D164EA-97DB-4689-8175-241118BCB02C}"/>
          </ac:spMkLst>
        </pc:spChg>
      </pc:sldChg>
      <pc:sldChg chg="addSp modSp add replId">
        <pc:chgData name="Ambra Giovannini" userId="S::ambra.giovannini@applied.it::fc61e6f8-0be9-4497-8359-9f245027697e" providerId="AD" clId="Web-{518029AD-9185-E94D-E692-93FBDD5356F7}" dt="2022-01-12T10:20:59.027" v="233"/>
        <pc:sldMkLst>
          <pc:docMk/>
          <pc:sldMk cId="1481603558" sldId="391"/>
        </pc:sldMkLst>
        <pc:spChg chg="add mod">
          <ac:chgData name="Ambra Giovannini" userId="S::ambra.giovannini@applied.it::fc61e6f8-0be9-4497-8359-9f245027697e" providerId="AD" clId="Web-{518029AD-9185-E94D-E692-93FBDD5356F7}" dt="2022-01-12T10:16:38.209" v="99" actId="14100"/>
          <ac:spMkLst>
            <pc:docMk/>
            <pc:sldMk cId="1481603558" sldId="391"/>
            <ac:spMk id="2" creationId="{F1FFE865-83C2-44D0-8F80-94440FCEBC82}"/>
          </ac:spMkLst>
        </pc:spChg>
        <pc:spChg chg="mod">
          <ac:chgData name="Ambra Giovannini" userId="S::ambra.giovannini@applied.it::fc61e6f8-0be9-4497-8359-9f245027697e" providerId="AD" clId="Web-{518029AD-9185-E94D-E692-93FBDD5356F7}" dt="2022-01-12T10:15:01.019" v="49" actId="20577"/>
          <ac:spMkLst>
            <pc:docMk/>
            <pc:sldMk cId="1481603558" sldId="391"/>
            <ac:spMk id="4" creationId="{7182C1CD-879D-4732-9B20-D5336218EEEB}"/>
          </ac:spMkLst>
        </pc:spChg>
        <pc:graphicFrameChg chg="mod modGraphic">
          <ac:chgData name="Ambra Giovannini" userId="S::ambra.giovannini@applied.it::fc61e6f8-0be9-4497-8359-9f245027697e" providerId="AD" clId="Web-{518029AD-9185-E94D-E692-93FBDD5356F7}" dt="2022-01-12T10:20:59.027" v="233"/>
          <ac:graphicFrameMkLst>
            <pc:docMk/>
            <pc:sldMk cId="1481603558" sldId="391"/>
            <ac:graphicFrameMk id="3" creationId="{963DD94B-612C-4157-BD42-9AFEEAC933CC}"/>
          </ac:graphicFrameMkLst>
        </pc:graphicFrameChg>
      </pc:sldChg>
    </pc:docChg>
  </pc:docChgLst>
  <pc:docChgLst>
    <pc:chgData name="Ludovica D'Orsa" userId="S::ludovica.dorsa@applied.it::9d40f3c8-7b15-4ff2-b743-404296b84eb6" providerId="AD" clId="Web-{33919E1F-8A73-FDB1-A2C0-D0F74C1D446F}"/>
    <pc:docChg chg="addSld delSld modSld sldOrd modSection">
      <pc:chgData name="Ludovica D'Orsa" userId="S::ludovica.dorsa@applied.it::9d40f3c8-7b15-4ff2-b743-404296b84eb6" providerId="AD" clId="Web-{33919E1F-8A73-FDB1-A2C0-D0F74C1D446F}" dt="2022-01-12T10:28:49.870" v="192" actId="20577"/>
      <pc:docMkLst>
        <pc:docMk/>
      </pc:docMkLst>
      <pc:sldChg chg="modSp ord">
        <pc:chgData name="Ludovica D'Orsa" userId="S::ludovica.dorsa@applied.it::9d40f3c8-7b15-4ff2-b743-404296b84eb6" providerId="AD" clId="Web-{33919E1F-8A73-FDB1-A2C0-D0F74C1D446F}" dt="2022-01-12T10:28:18.056" v="159" actId="20577"/>
        <pc:sldMkLst>
          <pc:docMk/>
          <pc:sldMk cId="4237142351" sldId="302"/>
        </pc:sldMkLst>
        <pc:spChg chg="mod">
          <ac:chgData name="Ludovica D'Orsa" userId="S::ludovica.dorsa@applied.it::9d40f3c8-7b15-4ff2-b743-404296b84eb6" providerId="AD" clId="Web-{33919E1F-8A73-FDB1-A2C0-D0F74C1D446F}" dt="2022-01-12T10:27:58.009" v="144" actId="1076"/>
          <ac:spMkLst>
            <pc:docMk/>
            <pc:sldMk cId="4237142351" sldId="302"/>
            <ac:spMk id="3" creationId="{91BA250E-B833-4F39-B826-143871F91A77}"/>
          </ac:spMkLst>
        </pc:spChg>
        <pc:spChg chg="mod">
          <ac:chgData name="Ludovica D'Orsa" userId="S::ludovica.dorsa@applied.it::9d40f3c8-7b15-4ff2-b743-404296b84eb6" providerId="AD" clId="Web-{33919E1F-8A73-FDB1-A2C0-D0F74C1D446F}" dt="2022-01-12T10:28:18.056" v="159" actId="20577"/>
          <ac:spMkLst>
            <pc:docMk/>
            <pc:sldMk cId="4237142351" sldId="302"/>
            <ac:spMk id="4" creationId="{7182C1CD-879D-4732-9B20-D5336218EEEB}"/>
          </ac:spMkLst>
        </pc:spChg>
      </pc:sldChg>
      <pc:sldChg chg="modSp ord">
        <pc:chgData name="Ludovica D'Orsa" userId="S::ludovica.dorsa@applied.it::9d40f3c8-7b15-4ff2-b743-404296b84eb6" providerId="AD" clId="Web-{33919E1F-8A73-FDB1-A2C0-D0F74C1D446F}" dt="2022-01-12T10:28:36.635" v="171" actId="20577"/>
        <pc:sldMkLst>
          <pc:docMk/>
          <pc:sldMk cId="2635472892" sldId="325"/>
        </pc:sldMkLst>
        <pc:spChg chg="mod">
          <ac:chgData name="Ludovica D'Orsa" userId="S::ludovica.dorsa@applied.it::9d40f3c8-7b15-4ff2-b743-404296b84eb6" providerId="AD" clId="Web-{33919E1F-8A73-FDB1-A2C0-D0F74C1D446F}" dt="2022-01-12T10:28:36.635" v="171" actId="20577"/>
          <ac:spMkLst>
            <pc:docMk/>
            <pc:sldMk cId="2635472892" sldId="325"/>
            <ac:spMk id="4" creationId="{7182C1CD-879D-4732-9B20-D5336218EEEB}"/>
          </ac:spMkLst>
        </pc:spChg>
      </pc:sldChg>
      <pc:sldChg chg="modSp ord">
        <pc:chgData name="Ludovica D'Orsa" userId="S::ludovica.dorsa@applied.it::9d40f3c8-7b15-4ff2-b743-404296b84eb6" providerId="AD" clId="Web-{33919E1F-8A73-FDB1-A2C0-D0F74C1D446F}" dt="2022-01-12T10:28:49.870" v="192" actId="20577"/>
        <pc:sldMkLst>
          <pc:docMk/>
          <pc:sldMk cId="3004314272" sldId="326"/>
        </pc:sldMkLst>
        <pc:spChg chg="mod">
          <ac:chgData name="Ludovica D'Orsa" userId="S::ludovica.dorsa@applied.it::9d40f3c8-7b15-4ff2-b743-404296b84eb6" providerId="AD" clId="Web-{33919E1F-8A73-FDB1-A2C0-D0F74C1D446F}" dt="2022-01-12T10:28:49.870" v="192" actId="20577"/>
          <ac:spMkLst>
            <pc:docMk/>
            <pc:sldMk cId="3004314272" sldId="326"/>
            <ac:spMk id="4" creationId="{7182C1CD-879D-4732-9B20-D5336218EEEB}"/>
          </ac:spMkLst>
        </pc:spChg>
      </pc:sldChg>
      <pc:sldChg chg="modSp ord">
        <pc:chgData name="Ludovica D'Orsa" userId="S::ludovica.dorsa@applied.it::9d40f3c8-7b15-4ff2-b743-404296b84eb6" providerId="AD" clId="Web-{33919E1F-8A73-FDB1-A2C0-D0F74C1D446F}" dt="2022-01-12T10:28:41.119" v="178" actId="20577"/>
        <pc:sldMkLst>
          <pc:docMk/>
          <pc:sldMk cId="1214009357" sldId="327"/>
        </pc:sldMkLst>
        <pc:spChg chg="mod">
          <ac:chgData name="Ludovica D'Orsa" userId="S::ludovica.dorsa@applied.it::9d40f3c8-7b15-4ff2-b743-404296b84eb6" providerId="AD" clId="Web-{33919E1F-8A73-FDB1-A2C0-D0F74C1D446F}" dt="2022-01-12T10:28:41.119" v="178" actId="20577"/>
          <ac:spMkLst>
            <pc:docMk/>
            <pc:sldMk cId="1214009357" sldId="327"/>
            <ac:spMk id="4" creationId="{7182C1CD-879D-4732-9B20-D5336218EEEB}"/>
          </ac:spMkLst>
        </pc:spChg>
      </pc:sldChg>
      <pc:sldChg chg="modSp ord">
        <pc:chgData name="Ludovica D'Orsa" userId="S::ludovica.dorsa@applied.it::9d40f3c8-7b15-4ff2-b743-404296b84eb6" providerId="AD" clId="Web-{33919E1F-8A73-FDB1-A2C0-D0F74C1D446F}" dt="2022-01-12T10:28:45.854" v="185" actId="20577"/>
        <pc:sldMkLst>
          <pc:docMk/>
          <pc:sldMk cId="1432926113" sldId="328"/>
        </pc:sldMkLst>
        <pc:spChg chg="mod">
          <ac:chgData name="Ludovica D'Orsa" userId="S::ludovica.dorsa@applied.it::9d40f3c8-7b15-4ff2-b743-404296b84eb6" providerId="AD" clId="Web-{33919E1F-8A73-FDB1-A2C0-D0F74C1D446F}" dt="2022-01-12T10:28:45.854" v="185" actId="20577"/>
          <ac:spMkLst>
            <pc:docMk/>
            <pc:sldMk cId="1432926113" sldId="328"/>
            <ac:spMk id="4" creationId="{7182C1CD-879D-4732-9B20-D5336218EEEB}"/>
          </ac:spMkLst>
        </pc:spChg>
      </pc:sldChg>
      <pc:sldChg chg="modSp">
        <pc:chgData name="Ludovica D'Orsa" userId="S::ludovica.dorsa@applied.it::9d40f3c8-7b15-4ff2-b743-404296b84eb6" providerId="AD" clId="Web-{33919E1F-8A73-FDB1-A2C0-D0F74C1D446F}" dt="2022-01-12T10:12:57.766" v="6"/>
        <pc:sldMkLst>
          <pc:docMk/>
          <pc:sldMk cId="587873928" sldId="378"/>
        </pc:sldMkLst>
        <pc:picChg chg="mod">
          <ac:chgData name="Ludovica D'Orsa" userId="S::ludovica.dorsa@applied.it::9d40f3c8-7b15-4ff2-b743-404296b84eb6" providerId="AD" clId="Web-{33919E1F-8A73-FDB1-A2C0-D0F74C1D446F}" dt="2022-01-12T10:12:57.766" v="6"/>
          <ac:picMkLst>
            <pc:docMk/>
            <pc:sldMk cId="587873928" sldId="378"/>
            <ac:picMk id="7" creationId="{6A050BE9-8012-450B-AFF5-BBA1C462ABAE}"/>
          </ac:picMkLst>
        </pc:picChg>
      </pc:sldChg>
      <pc:sldChg chg="modSp">
        <pc:chgData name="Ludovica D'Orsa" userId="S::ludovica.dorsa@applied.it::9d40f3c8-7b15-4ff2-b743-404296b84eb6" providerId="AD" clId="Web-{33919E1F-8A73-FDB1-A2C0-D0F74C1D446F}" dt="2022-01-12T10:10:29.841" v="5" actId="14100"/>
        <pc:sldMkLst>
          <pc:docMk/>
          <pc:sldMk cId="2341604782" sldId="383"/>
        </pc:sldMkLst>
        <pc:picChg chg="mod modCrop">
          <ac:chgData name="Ludovica D'Orsa" userId="S::ludovica.dorsa@applied.it::9d40f3c8-7b15-4ff2-b743-404296b84eb6" providerId="AD" clId="Web-{33919E1F-8A73-FDB1-A2C0-D0F74C1D446F}" dt="2022-01-12T10:10:29.841" v="5" actId="14100"/>
          <ac:picMkLst>
            <pc:docMk/>
            <pc:sldMk cId="2341604782" sldId="383"/>
            <ac:picMk id="7" creationId="{6A050BE9-8012-450B-AFF5-BBA1C462ABAE}"/>
          </ac:picMkLst>
        </pc:picChg>
      </pc:sldChg>
      <pc:sldChg chg="addSp delSp modSp del">
        <pc:chgData name="Ludovica D'Orsa" userId="S::ludovica.dorsa@applied.it::9d40f3c8-7b15-4ff2-b743-404296b84eb6" providerId="AD" clId="Web-{33919E1F-8A73-FDB1-A2C0-D0F74C1D446F}" dt="2022-01-12T10:23:41.096" v="123"/>
        <pc:sldMkLst>
          <pc:docMk/>
          <pc:sldMk cId="1481603558" sldId="391"/>
        </pc:sldMkLst>
        <pc:spChg chg="del mod">
          <ac:chgData name="Ludovica D'Orsa" userId="S::ludovica.dorsa@applied.it::9d40f3c8-7b15-4ff2-b743-404296b84eb6" providerId="AD" clId="Web-{33919E1F-8A73-FDB1-A2C0-D0F74C1D446F}" dt="2022-01-12T10:19:51.184" v="17"/>
          <ac:spMkLst>
            <pc:docMk/>
            <pc:sldMk cId="1481603558" sldId="391"/>
            <ac:spMk id="2" creationId="{F1FFE865-83C2-44D0-8F80-94440FCEBC82}"/>
          </ac:spMkLst>
        </pc:spChg>
        <pc:spChg chg="add mod">
          <ac:chgData name="Ludovica D'Orsa" userId="S::ludovica.dorsa@applied.it::9d40f3c8-7b15-4ff2-b743-404296b84eb6" providerId="AD" clId="Web-{33919E1F-8A73-FDB1-A2C0-D0F74C1D446F}" dt="2022-01-12T10:19:55.699" v="18" actId="1076"/>
          <ac:spMkLst>
            <pc:docMk/>
            <pc:sldMk cId="1481603558" sldId="391"/>
            <ac:spMk id="6" creationId="{55AB0C47-B09C-43FF-B712-8DAC47BCA725}"/>
          </ac:spMkLst>
        </pc:spChg>
        <pc:graphicFrameChg chg="mod modGraphic">
          <ac:chgData name="Ludovica D'Orsa" userId="S::ludovica.dorsa@applied.it::9d40f3c8-7b15-4ff2-b743-404296b84eb6" providerId="AD" clId="Web-{33919E1F-8A73-FDB1-A2C0-D0F74C1D446F}" dt="2022-01-12T10:20:48.294" v="38"/>
          <ac:graphicFrameMkLst>
            <pc:docMk/>
            <pc:sldMk cId="1481603558" sldId="391"/>
            <ac:graphicFrameMk id="3" creationId="{963DD94B-612C-4157-BD42-9AFEEAC933CC}"/>
          </ac:graphicFrameMkLst>
        </pc:graphicFrameChg>
        <pc:picChg chg="add mod">
          <ac:chgData name="Ludovica D'Orsa" userId="S::ludovica.dorsa@applied.it::9d40f3c8-7b15-4ff2-b743-404296b84eb6" providerId="AD" clId="Web-{33919E1F-8A73-FDB1-A2C0-D0F74C1D446F}" dt="2022-01-12T10:20:36.794" v="28"/>
          <ac:picMkLst>
            <pc:docMk/>
            <pc:sldMk cId="1481603558" sldId="391"/>
            <ac:picMk id="5" creationId="{4E0F4770-A433-425B-A766-E459DB477C99}"/>
          </ac:picMkLst>
        </pc:picChg>
      </pc:sldChg>
      <pc:sldChg chg="addSp modSp add ord replId">
        <pc:chgData name="Ludovica D'Orsa" userId="S::ludovica.dorsa@applied.it::9d40f3c8-7b15-4ff2-b743-404296b84eb6" providerId="AD" clId="Web-{33919E1F-8A73-FDB1-A2C0-D0F74C1D446F}" dt="2022-01-12T10:25:28.771" v="136"/>
        <pc:sldMkLst>
          <pc:docMk/>
          <pc:sldMk cId="1015120773" sldId="392"/>
        </pc:sldMkLst>
        <pc:spChg chg="mod">
          <ac:chgData name="Ludovica D'Orsa" userId="S::ludovica.dorsa@applied.it::9d40f3c8-7b15-4ff2-b743-404296b84eb6" providerId="AD" clId="Web-{33919E1F-8A73-FDB1-A2C0-D0F74C1D446F}" dt="2022-01-12T10:22:55.188" v="112" actId="20577"/>
          <ac:spMkLst>
            <pc:docMk/>
            <pc:sldMk cId="1015120773" sldId="392"/>
            <ac:spMk id="4" creationId="{7182C1CD-879D-4732-9B20-D5336218EEEB}"/>
          </ac:spMkLst>
        </pc:spChg>
        <pc:spChg chg="add">
          <ac:chgData name="Ludovica D'Orsa" userId="S::ludovica.dorsa@applied.it::9d40f3c8-7b15-4ff2-b743-404296b84eb6" providerId="AD" clId="Web-{33919E1F-8A73-FDB1-A2C0-D0F74C1D446F}" dt="2022-01-12T10:22:45.172" v="92"/>
          <ac:spMkLst>
            <pc:docMk/>
            <pc:sldMk cId="1015120773" sldId="392"/>
            <ac:spMk id="8" creationId="{214A624C-CA47-4B49-919D-A0394BBA0985}"/>
          </ac:spMkLst>
        </pc:spChg>
        <pc:graphicFrameChg chg="mod modGraphic">
          <ac:chgData name="Ludovica D'Orsa" userId="S::ludovica.dorsa@applied.it::9d40f3c8-7b15-4ff2-b743-404296b84eb6" providerId="AD" clId="Web-{33919E1F-8A73-FDB1-A2C0-D0F74C1D446F}" dt="2022-01-12T10:25:28.771" v="136"/>
          <ac:graphicFrameMkLst>
            <pc:docMk/>
            <pc:sldMk cId="1015120773" sldId="392"/>
            <ac:graphicFrameMk id="3" creationId="{963DD94B-612C-4157-BD42-9AFEEAC933CC}"/>
          </ac:graphicFrameMkLst>
        </pc:graphicFrameChg>
        <pc:picChg chg="add">
          <ac:chgData name="Ludovica D'Orsa" userId="S::ludovica.dorsa@applied.it::9d40f3c8-7b15-4ff2-b743-404296b84eb6" providerId="AD" clId="Web-{33919E1F-8A73-FDB1-A2C0-D0F74C1D446F}" dt="2022-01-12T10:22:45.126" v="91"/>
          <ac:picMkLst>
            <pc:docMk/>
            <pc:sldMk cId="1015120773" sldId="392"/>
            <ac:picMk id="6" creationId="{7DF7D398-6CED-45AF-AF77-83B2FB612B68}"/>
          </ac:picMkLst>
        </pc:picChg>
      </pc:sldChg>
    </pc:docChg>
  </pc:docChgLst>
  <pc:docChgLst>
    <pc:chgData name="Ambra Giovannini" userId="S::ambra.giovannini@applied.it::fc61e6f8-0be9-4497-8359-9f245027697e" providerId="AD" clId="Web-{4DC89C98-7DB6-3639-617A-B4D0FA427404}"/>
    <pc:docChg chg="modSld sldOrd">
      <pc:chgData name="Ambra Giovannini" userId="S::ambra.giovannini@applied.it::fc61e6f8-0be9-4497-8359-9f245027697e" providerId="AD" clId="Web-{4DC89C98-7DB6-3639-617A-B4D0FA427404}" dt="2022-01-12T10:54:04.306" v="20"/>
      <pc:docMkLst>
        <pc:docMk/>
      </pc:docMkLst>
      <pc:sldChg chg="ord">
        <pc:chgData name="Ambra Giovannini" userId="S::ambra.giovannini@applied.it::fc61e6f8-0be9-4497-8359-9f245027697e" providerId="AD" clId="Web-{4DC89C98-7DB6-3639-617A-B4D0FA427404}" dt="2022-01-12T10:54:04.306" v="20"/>
        <pc:sldMkLst>
          <pc:docMk/>
          <pc:sldMk cId="2374693256" sldId="354"/>
        </pc:sldMkLst>
      </pc:sldChg>
      <pc:sldChg chg="modSp">
        <pc:chgData name="Ambra Giovannini" userId="S::ambra.giovannini@applied.it::fc61e6f8-0be9-4497-8359-9f245027697e" providerId="AD" clId="Web-{4DC89C98-7DB6-3639-617A-B4D0FA427404}" dt="2022-01-12T10:46:15.652" v="5" actId="20577"/>
        <pc:sldMkLst>
          <pc:docMk/>
          <pc:sldMk cId="1812142325" sldId="371"/>
        </pc:sldMkLst>
        <pc:spChg chg="mod">
          <ac:chgData name="Ambra Giovannini" userId="S::ambra.giovannini@applied.it::fc61e6f8-0be9-4497-8359-9f245027697e" providerId="AD" clId="Web-{4DC89C98-7DB6-3639-617A-B4D0FA427404}" dt="2022-01-12T10:46:15.652" v="5" actId="20577"/>
          <ac:spMkLst>
            <pc:docMk/>
            <pc:sldMk cId="1812142325" sldId="371"/>
            <ac:spMk id="8" creationId="{14D164EA-97DB-4689-8175-241118BCB02C}"/>
          </ac:spMkLst>
        </pc:spChg>
      </pc:sldChg>
      <pc:sldChg chg="modSp">
        <pc:chgData name="Ambra Giovannini" userId="S::ambra.giovannini@applied.it::fc61e6f8-0be9-4497-8359-9f245027697e" providerId="AD" clId="Web-{4DC89C98-7DB6-3639-617A-B4D0FA427404}" dt="2022-01-12T10:49:30.767" v="12" actId="1076"/>
        <pc:sldMkLst>
          <pc:docMk/>
          <pc:sldMk cId="1120780592" sldId="376"/>
        </pc:sldMkLst>
        <pc:spChg chg="mod">
          <ac:chgData name="Ambra Giovannini" userId="S::ambra.giovannini@applied.it::fc61e6f8-0be9-4497-8359-9f245027697e" providerId="AD" clId="Web-{4DC89C98-7DB6-3639-617A-B4D0FA427404}" dt="2022-01-12T10:49:30.767" v="12" actId="1076"/>
          <ac:spMkLst>
            <pc:docMk/>
            <pc:sldMk cId="1120780592" sldId="376"/>
            <ac:spMk id="8" creationId="{14D164EA-97DB-4689-8175-241118BCB02C}"/>
          </ac:spMkLst>
        </pc:spChg>
      </pc:sldChg>
      <pc:sldChg chg="modSp">
        <pc:chgData name="Ambra Giovannini" userId="S::ambra.giovannini@applied.it::fc61e6f8-0be9-4497-8359-9f245027697e" providerId="AD" clId="Web-{4DC89C98-7DB6-3639-617A-B4D0FA427404}" dt="2022-01-12T10:49:55.033" v="18" actId="1076"/>
        <pc:sldMkLst>
          <pc:docMk/>
          <pc:sldMk cId="4150771836" sldId="377"/>
        </pc:sldMkLst>
        <pc:spChg chg="mod">
          <ac:chgData name="Ambra Giovannini" userId="S::ambra.giovannini@applied.it::fc61e6f8-0be9-4497-8359-9f245027697e" providerId="AD" clId="Web-{4DC89C98-7DB6-3639-617A-B4D0FA427404}" dt="2022-01-12T10:49:55.033" v="18" actId="1076"/>
          <ac:spMkLst>
            <pc:docMk/>
            <pc:sldMk cId="4150771836" sldId="377"/>
            <ac:spMk id="8" creationId="{14D164EA-97DB-4689-8175-241118BCB02C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60_2731815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86_B17A4830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86_B17A4830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07F7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1A7-44A3-A571-9D06286578B2}"/>
              </c:ext>
            </c:extLst>
          </c:dPt>
          <c:dPt>
            <c:idx val="1"/>
            <c:bubble3D val="0"/>
            <c:spPr>
              <a:solidFill>
                <a:srgbClr val="A4A6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1A7-44A3-A571-9D06286578B2}"/>
              </c:ext>
            </c:extLst>
          </c:dPt>
          <c:dPt>
            <c:idx val="2"/>
            <c:bubble3D val="0"/>
            <c:spPr>
              <a:solidFill>
                <a:srgbClr val="00BE7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1A7-44A3-A571-9D06286578B2}"/>
              </c:ext>
            </c:extLst>
          </c:dPt>
          <c:dPt>
            <c:idx val="3"/>
            <c:bubble3D val="0"/>
            <c:spPr>
              <a:solidFill>
                <a:srgbClr val="00B0F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1A7-44A3-A571-9D06286578B2}"/>
              </c:ext>
            </c:extLst>
          </c:dPt>
          <c:dPt>
            <c:idx val="4"/>
            <c:bubble3D val="0"/>
            <c:spPr>
              <a:solidFill>
                <a:srgbClr val="DE6CE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1A7-44A3-A571-9D06286578B2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1A7-44A3-A571-9D06286578B2}"/>
              </c:ext>
            </c:extLst>
          </c:dPt>
          <c:dPt>
            <c:idx val="6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C1A7-44A3-A571-9D06286578B2}"/>
              </c:ext>
            </c:extLst>
          </c:dPt>
          <c:dLbls>
            <c:dLbl>
              <c:idx val="0"/>
              <c:layout>
                <c:manualLayout>
                  <c:x val="-7.0576795721551067E-2"/>
                  <c:y val="0.1265875917924904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1A7-44A3-A571-9D06286578B2}"/>
                </c:ext>
              </c:extLst>
            </c:dLbl>
            <c:dLbl>
              <c:idx val="3"/>
              <c:layout>
                <c:manualLayout>
                  <c:x val="7.174385197696026E-2"/>
                  <c:y val="-0.13443585967409458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1A7-44A3-A571-9D06286578B2}"/>
                </c:ext>
              </c:extLst>
            </c:dLbl>
            <c:dLbl>
              <c:idx val="5"/>
              <c:layout>
                <c:manualLayout>
                  <c:x val="7.215339039918818E-2"/>
                  <c:y val="0.1157045436586748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1A7-44A3-A571-9D06286578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unito Sans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Foglio1!$A$2:$A$8</c:f>
              <c:strCache>
                <c:ptCount val="7"/>
                <c:pt idx="0">
                  <c:v>Cluster 1 </c:v>
                </c:pt>
                <c:pt idx="1">
                  <c:v>Cluster 2</c:v>
                </c:pt>
                <c:pt idx="2">
                  <c:v>Cluster 3</c:v>
                </c:pt>
                <c:pt idx="3">
                  <c:v>Cluster 4 </c:v>
                </c:pt>
                <c:pt idx="4">
                  <c:v>Cluster 5 </c:v>
                </c:pt>
                <c:pt idx="5">
                  <c:v>Auto non utilizzata</c:v>
                </c:pt>
                <c:pt idx="6">
                  <c:v>Vettura di test</c:v>
                </c:pt>
              </c:strCache>
            </c:strRef>
          </c:cat>
          <c:val>
            <c:numRef>
              <c:f>Foglio1!$B$2:$B$8</c:f>
              <c:numCache>
                <c:formatCode>General</c:formatCode>
                <c:ptCount val="7"/>
                <c:pt idx="0">
                  <c:v>221</c:v>
                </c:pt>
                <c:pt idx="1">
                  <c:v>285</c:v>
                </c:pt>
                <c:pt idx="2">
                  <c:v>74</c:v>
                </c:pt>
                <c:pt idx="3">
                  <c:v>391</c:v>
                </c:pt>
                <c:pt idx="4">
                  <c:v>208</c:v>
                </c:pt>
                <c:pt idx="5">
                  <c:v>148</c:v>
                </c:pt>
                <c:pt idx="6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A7-44A3-A571-9D06286578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Nunito Sans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t-IT" b="1">
                <a:solidFill>
                  <a:schemeClr val="bg1"/>
                </a:solidFill>
                <a:latin typeface="Nunito Sans" pitchFamily="2" charset="0"/>
              </a:rPr>
              <a:t>Europa</a:t>
            </a:r>
          </a:p>
        </c:rich>
      </c:tx>
      <c:layout>
        <c:manualLayout>
          <c:xMode val="edge"/>
          <c:yMode val="edge"/>
          <c:x val="0.27382232112290311"/>
          <c:y val="2.19205572539352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Europa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07F7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1A7-44A3-A571-9D06286578B2}"/>
              </c:ext>
            </c:extLst>
          </c:dPt>
          <c:dPt>
            <c:idx val="1"/>
            <c:bubble3D val="0"/>
            <c:spPr>
              <a:solidFill>
                <a:srgbClr val="A4A6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1A7-44A3-A571-9D06286578B2}"/>
              </c:ext>
            </c:extLst>
          </c:dPt>
          <c:dPt>
            <c:idx val="2"/>
            <c:bubble3D val="0"/>
            <c:spPr>
              <a:solidFill>
                <a:srgbClr val="00BE7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1A7-44A3-A571-9D06286578B2}"/>
              </c:ext>
            </c:extLst>
          </c:dPt>
          <c:dPt>
            <c:idx val="3"/>
            <c:bubble3D val="0"/>
            <c:spPr>
              <a:solidFill>
                <a:srgbClr val="00B0F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1A7-44A3-A571-9D06286578B2}"/>
              </c:ext>
            </c:extLst>
          </c:dPt>
          <c:dPt>
            <c:idx val="4"/>
            <c:bubble3D val="0"/>
            <c:spPr>
              <a:solidFill>
                <a:srgbClr val="DE6CE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1A7-44A3-A571-9D06286578B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1A7-44A3-A571-9D06286578B2}"/>
              </c:ext>
            </c:extLst>
          </c:dPt>
          <c:dPt>
            <c:idx val="6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C1A7-44A3-A571-9D06286578B2}"/>
              </c:ext>
            </c:extLst>
          </c:dPt>
          <c:dLbls>
            <c:dLbl>
              <c:idx val="0"/>
              <c:layout>
                <c:manualLayout>
                  <c:x val="-7.6118528662178095E-2"/>
                  <c:y val="0.1212106131168357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1A7-44A3-A571-9D06286578B2}"/>
                </c:ext>
              </c:extLst>
            </c:dLbl>
            <c:dLbl>
              <c:idx val="2"/>
              <c:layout>
                <c:manualLayout>
                  <c:x val="-9.8165962950283472E-2"/>
                  <c:y val="-9.900554889276747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1A7-44A3-A571-9D06286578B2}"/>
                </c:ext>
              </c:extLst>
            </c:dLbl>
            <c:dLbl>
              <c:idx val="3"/>
              <c:layout>
                <c:manualLayout>
                  <c:x val="3.2191601049868769E-2"/>
                  <c:y val="-0.1124656915950197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1A7-44A3-A571-9D06286578B2}"/>
                </c:ext>
              </c:extLst>
            </c:dLbl>
            <c:dLbl>
              <c:idx val="5"/>
              <c:layout>
                <c:manualLayout>
                  <c:x val="0.10148465137509984"/>
                  <c:y val="0.12920471240200115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1A7-44A3-A571-9D06286578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unito Sans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Foglio1!$A$2:$A$8</c:f>
              <c:strCache>
                <c:ptCount val="7"/>
                <c:pt idx="0">
                  <c:v>Cluster 1 </c:v>
                </c:pt>
                <c:pt idx="1">
                  <c:v>Cluster 2</c:v>
                </c:pt>
                <c:pt idx="2">
                  <c:v>Cluster 3</c:v>
                </c:pt>
                <c:pt idx="3">
                  <c:v>Cluster 4 </c:v>
                </c:pt>
                <c:pt idx="4">
                  <c:v>Cluster 5 </c:v>
                </c:pt>
                <c:pt idx="5">
                  <c:v>Auto non utilizzata</c:v>
                </c:pt>
                <c:pt idx="6">
                  <c:v>Vettura di test</c:v>
                </c:pt>
              </c:strCache>
            </c:strRef>
          </c:cat>
          <c:val>
            <c:numRef>
              <c:f>Foglio1!$B$2:$B$8</c:f>
              <c:numCache>
                <c:formatCode>General</c:formatCode>
                <c:ptCount val="7"/>
                <c:pt idx="0">
                  <c:v>91</c:v>
                </c:pt>
                <c:pt idx="1">
                  <c:v>184</c:v>
                </c:pt>
                <c:pt idx="2">
                  <c:v>44</c:v>
                </c:pt>
                <c:pt idx="3">
                  <c:v>201</c:v>
                </c:pt>
                <c:pt idx="4">
                  <c:v>172</c:v>
                </c:pt>
                <c:pt idx="5">
                  <c:v>85</c:v>
                </c:pt>
                <c:pt idx="6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A7-44A3-A571-9D06286578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598349119403558"/>
          <c:y val="0.28311032570438494"/>
          <c:w val="0.30401650880596448"/>
          <c:h val="0.566763774927082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Nunito Sans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t-IT" b="1">
                <a:solidFill>
                  <a:schemeClr val="bg1"/>
                </a:solidFill>
                <a:latin typeface="Nunito Sans" pitchFamily="2" charset="0"/>
              </a:rPr>
              <a:t>America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America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07F7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3F5-476A-BF98-EC6DB0D2C623}"/>
              </c:ext>
            </c:extLst>
          </c:dPt>
          <c:dPt>
            <c:idx val="1"/>
            <c:bubble3D val="0"/>
            <c:spPr>
              <a:solidFill>
                <a:srgbClr val="A4A6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3F5-476A-BF98-EC6DB0D2C623}"/>
              </c:ext>
            </c:extLst>
          </c:dPt>
          <c:dPt>
            <c:idx val="2"/>
            <c:bubble3D val="0"/>
            <c:spPr>
              <a:solidFill>
                <a:srgbClr val="00BE7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3F5-476A-BF98-EC6DB0D2C623}"/>
              </c:ext>
            </c:extLst>
          </c:dPt>
          <c:dPt>
            <c:idx val="3"/>
            <c:bubble3D val="0"/>
            <c:spPr>
              <a:solidFill>
                <a:srgbClr val="00B0F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3F5-476A-BF98-EC6DB0D2C623}"/>
              </c:ext>
            </c:extLst>
          </c:dPt>
          <c:dPt>
            <c:idx val="4"/>
            <c:bubble3D val="0"/>
            <c:spPr>
              <a:solidFill>
                <a:srgbClr val="DE6CE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3F5-476A-BF98-EC6DB0D2C62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3F5-476A-BF98-EC6DB0D2C623}"/>
              </c:ext>
            </c:extLst>
          </c:dPt>
          <c:dPt>
            <c:idx val="6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3F5-476A-BF98-EC6DB0D2C623}"/>
              </c:ext>
            </c:extLst>
          </c:dPt>
          <c:dLbls>
            <c:dLbl>
              <c:idx val="0"/>
              <c:layout>
                <c:manualLayout>
                  <c:x val="-0.14252063600745568"/>
                  <c:y val="0.15331301031100439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3F5-476A-BF98-EC6DB0D2C623}"/>
                </c:ext>
              </c:extLst>
            </c:dLbl>
            <c:dLbl>
              <c:idx val="1"/>
              <c:layout>
                <c:manualLayout>
                  <c:x val="-0.15331051009928107"/>
                  <c:y val="-9.7309438583460223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3F5-476A-BF98-EC6DB0D2C623}"/>
                </c:ext>
              </c:extLst>
            </c:dLbl>
            <c:dLbl>
              <c:idx val="2"/>
              <c:layout>
                <c:manualLayout>
                  <c:x val="-7.7002168207234961E-2"/>
                  <c:y val="-0.11190156806778918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3F5-476A-BF98-EC6DB0D2C623}"/>
                </c:ext>
              </c:extLst>
            </c:dLbl>
            <c:dLbl>
              <c:idx val="3"/>
              <c:layout>
                <c:manualLayout>
                  <c:x val="0.15382232112290312"/>
                  <c:y val="-0.13891390830590628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3F5-476A-BF98-EC6DB0D2C623}"/>
                </c:ext>
              </c:extLst>
            </c:dLbl>
            <c:dLbl>
              <c:idx val="5"/>
              <c:layout>
                <c:manualLayout>
                  <c:x val="8.5847122370573195E-2"/>
                  <c:y val="0.12000527013922431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3F5-476A-BF98-EC6DB0D2C623}"/>
                </c:ext>
              </c:extLst>
            </c:dLbl>
            <c:dLbl>
              <c:idx val="6"/>
              <c:layout>
                <c:manualLayout>
                  <c:x val="1.4549241127467763E-2"/>
                  <c:y val="9.7489520851714334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3F5-476A-BF98-EC6DB0D2C6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unito Sans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Foglio1!$A$2:$A$8</c:f>
              <c:strCache>
                <c:ptCount val="7"/>
                <c:pt idx="0">
                  <c:v>Cluster 1 </c:v>
                </c:pt>
                <c:pt idx="1">
                  <c:v>Cluster 2</c:v>
                </c:pt>
                <c:pt idx="2">
                  <c:v>Cluster 3</c:v>
                </c:pt>
                <c:pt idx="3">
                  <c:v>Cluster 4 </c:v>
                </c:pt>
                <c:pt idx="4">
                  <c:v>Cluster 5 </c:v>
                </c:pt>
                <c:pt idx="5">
                  <c:v>Auto non utilizzata</c:v>
                </c:pt>
                <c:pt idx="6">
                  <c:v>Vettura di test</c:v>
                </c:pt>
              </c:strCache>
            </c:strRef>
          </c:cat>
          <c:val>
            <c:numRef>
              <c:f>Foglio1!$B$2:$B$8</c:f>
              <c:numCache>
                <c:formatCode>General</c:formatCode>
                <c:ptCount val="7"/>
                <c:pt idx="0">
                  <c:v>107</c:v>
                </c:pt>
                <c:pt idx="1">
                  <c:v>62</c:v>
                </c:pt>
                <c:pt idx="2">
                  <c:v>23</c:v>
                </c:pt>
                <c:pt idx="3">
                  <c:v>162</c:v>
                </c:pt>
                <c:pt idx="4">
                  <c:v>14</c:v>
                </c:pt>
                <c:pt idx="5">
                  <c:v>47</c:v>
                </c:pt>
                <c:pt idx="6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3F5-476A-BF98-EC6DB0D2C6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 + indicano i punti di valore aggiunto</a:t>
            </a:r>
          </a:p>
        </p:txBody>
      </p:sp>
    </p:spTree>
    <p:extLst>
      <p:ext uri="{BB962C8B-B14F-4D97-AF65-F5344CB8AC3E}">
        <p14:creationId xmlns:p14="http://schemas.microsoft.com/office/powerpoint/2010/main" val="1913662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676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3909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9708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3817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9608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783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Anche i</a:t>
            </a:r>
          </a:p>
        </p:txBody>
      </p:sp>
    </p:spTree>
    <p:extLst>
      <p:ext uri="{BB962C8B-B14F-4D97-AF65-F5344CB8AC3E}">
        <p14:creationId xmlns:p14="http://schemas.microsoft.com/office/powerpoint/2010/main" val="895491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3660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Aggiungere etichette dati anche sotto cluster 1 e 2</a:t>
            </a:r>
          </a:p>
        </p:txBody>
      </p:sp>
    </p:spTree>
    <p:extLst>
      <p:ext uri="{BB962C8B-B14F-4D97-AF65-F5344CB8AC3E}">
        <p14:creationId xmlns:p14="http://schemas.microsoft.com/office/powerpoint/2010/main" val="2439726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1803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2036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4626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7829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0229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Gli </a:t>
            </a:r>
            <a:r>
              <a:rPr lang="it-IT" err="1"/>
              <a:t>outliers</a:t>
            </a:r>
            <a:r>
              <a:rPr lang="it-IT"/>
              <a:t> sono punti che si trovano 1.5 volte sopra o sotto l’altezza della «scatola»</a:t>
            </a:r>
          </a:p>
        </p:txBody>
      </p:sp>
    </p:spTree>
    <p:extLst>
      <p:ext uri="{BB962C8B-B14F-4D97-AF65-F5344CB8AC3E}">
        <p14:creationId xmlns:p14="http://schemas.microsoft.com/office/powerpoint/2010/main" val="292970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36 utenti /1179 non hanno mai usato la modalità </a:t>
            </a:r>
            <a:r>
              <a:rPr lang="it-IT" err="1"/>
              <a:t>charisma</a:t>
            </a:r>
            <a:r>
              <a:rPr lang="it-IT"/>
              <a:t> sport (3%)</a:t>
            </a:r>
          </a:p>
          <a:p>
            <a:r>
              <a:rPr lang="it-IT"/>
              <a:t>111 non hanno mai usato la modalità </a:t>
            </a:r>
            <a:r>
              <a:rPr lang="it-IT" err="1"/>
              <a:t>charisma</a:t>
            </a:r>
            <a:r>
              <a:rPr lang="it-IT"/>
              <a:t> corsa (9.4%)</a:t>
            </a:r>
          </a:p>
        </p:txBody>
      </p:sp>
    </p:spTree>
    <p:extLst>
      <p:ext uri="{BB962C8B-B14F-4D97-AF65-F5344CB8AC3E}">
        <p14:creationId xmlns:p14="http://schemas.microsoft.com/office/powerpoint/2010/main" val="2649800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18401029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3397766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35029279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Parametro temporale dell’algoritmo impostato per i grafici successivi su 2 ORE al posto di 5 minuti</a:t>
            </a:r>
          </a:p>
          <a:p>
            <a:r>
              <a:rPr lang="it-IT"/>
              <a:t>-&gt; due serie sono distinte se tra l’una e l’altra intercorre un «tempo di ricarica» </a:t>
            </a:r>
          </a:p>
          <a:p>
            <a:r>
              <a:rPr lang="it-IT"/>
              <a:t>I grafici successivi fanno riferimento solo ad auto europee per questioni di </a:t>
            </a:r>
            <a:r>
              <a:rPr lang="it-IT" err="1"/>
              <a:t>timezone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83566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SOLO EUROPEE</a:t>
            </a:r>
          </a:p>
          <a:p>
            <a:r>
              <a:rPr lang="it-IT"/>
              <a:t>ELETTRIFICAZIONE MOTORE: </a:t>
            </a:r>
          </a:p>
          <a:p>
            <a:pPr marL="158750" indent="0">
              <a:buNone/>
            </a:pPr>
            <a:r>
              <a:rPr lang="it-IT"/>
              <a:t>        problema -&gt; soluzione</a:t>
            </a:r>
          </a:p>
          <a:p>
            <a:pPr marL="158750" indent="0">
              <a:buNone/>
            </a:pPr>
            <a:r>
              <a:rPr lang="it-IT"/>
              <a:t>        partire dalla domanda</a:t>
            </a:r>
          </a:p>
          <a:p>
            <a:pPr marL="158750" indent="0">
              <a:buNone/>
            </a:pPr>
            <a:r>
              <a:rPr lang="it-IT"/>
              <a:t>Es: quale può essere il tempo medio di ricarica?</a:t>
            </a:r>
          </a:p>
          <a:p>
            <a:endParaRPr lang="it-IT"/>
          </a:p>
          <a:p>
            <a:r>
              <a:rPr lang="it-IT"/>
              <a:t>Perché i viola hanno distanza percorsa medio breve ma percorrono tanti km in un giorno -&gt; frequenza </a:t>
            </a:r>
          </a:p>
        </p:txBody>
      </p:sp>
    </p:spTree>
    <p:extLst>
      <p:ext uri="{BB962C8B-B14F-4D97-AF65-F5344CB8AC3E}">
        <p14:creationId xmlns:p14="http://schemas.microsoft.com/office/powerpoint/2010/main" val="4125903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398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SOLO EUROPEE</a:t>
            </a:r>
          </a:p>
          <a:p>
            <a:r>
              <a:rPr lang="it-IT"/>
              <a:t>Tutto in minuti</a:t>
            </a:r>
          </a:p>
          <a:p>
            <a:endParaRPr lang="it-IT"/>
          </a:p>
          <a:p>
            <a:r>
              <a:rPr lang="it-IT"/>
              <a:t>Serie sia verdi che rosse -&gt; più utile ai fini dell’elettrico</a:t>
            </a:r>
          </a:p>
        </p:txBody>
      </p:sp>
    </p:spTree>
    <p:extLst>
      <p:ext uri="{BB962C8B-B14F-4D97-AF65-F5344CB8AC3E}">
        <p14:creationId xmlns:p14="http://schemas.microsoft.com/office/powerpoint/2010/main" val="38991066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TOGLIERE OUTLIER</a:t>
            </a:r>
          </a:p>
          <a:p>
            <a:r>
              <a:rPr lang="it-IT"/>
              <a:t>SOLO EUROPEE</a:t>
            </a:r>
          </a:p>
          <a:p>
            <a:r>
              <a:rPr lang="it-IT"/>
              <a:t>Serie sia rosse che verdi</a:t>
            </a:r>
          </a:p>
          <a:p>
            <a:endParaRPr lang="it-IT"/>
          </a:p>
          <a:p>
            <a:r>
              <a:rPr lang="it-IT"/>
              <a:t>Ribadire capacità algoritmo</a:t>
            </a:r>
          </a:p>
        </p:txBody>
      </p:sp>
    </p:spTree>
    <p:extLst>
      <p:ext uri="{BB962C8B-B14F-4D97-AF65-F5344CB8AC3E}">
        <p14:creationId xmlns:p14="http://schemas.microsoft.com/office/powerpoint/2010/main" val="39398998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Solo europee</a:t>
            </a:r>
          </a:p>
          <a:p>
            <a:r>
              <a:rPr lang="it-IT"/>
              <a:t>Anche serie rosse</a:t>
            </a:r>
          </a:p>
          <a:p>
            <a:r>
              <a:rPr lang="it-IT" err="1"/>
              <a:t>Perchè</a:t>
            </a:r>
            <a:r>
              <a:rPr lang="it-IT"/>
              <a:t> in alcuni casi più lunghe della durata di guida giornaliera? -&gt; includono momenti di pausa tra le serie fino a due ore</a:t>
            </a:r>
          </a:p>
        </p:txBody>
      </p:sp>
    </p:spTree>
    <p:extLst>
      <p:ext uri="{BB962C8B-B14F-4D97-AF65-F5344CB8AC3E}">
        <p14:creationId xmlns:p14="http://schemas.microsoft.com/office/powerpoint/2010/main" val="16108296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Solo europee</a:t>
            </a:r>
          </a:p>
          <a:p>
            <a:r>
              <a:rPr lang="it-IT"/>
              <a:t>Anche serie rosse</a:t>
            </a:r>
          </a:p>
        </p:txBody>
      </p:sp>
    </p:spTree>
    <p:extLst>
      <p:ext uri="{BB962C8B-B14F-4D97-AF65-F5344CB8AC3E}">
        <p14:creationId xmlns:p14="http://schemas.microsoft.com/office/powerpoint/2010/main" val="39862621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Slide su: cosa ce ne facciamo dai cluster?</a:t>
            </a:r>
          </a:p>
        </p:txBody>
      </p:sp>
    </p:spTree>
    <p:extLst>
      <p:ext uri="{BB962C8B-B14F-4D97-AF65-F5344CB8AC3E}">
        <p14:creationId xmlns:p14="http://schemas.microsoft.com/office/powerpoint/2010/main" val="25455678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3449199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30068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87054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95563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2140877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9595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017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9022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9516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1644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56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6EE919CC-CAFF-BB42-9A7F-E7FCB6C04F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7566" y="0"/>
            <a:ext cx="7181465" cy="5143500"/>
          </a:xfrm>
          <a:custGeom>
            <a:avLst/>
            <a:gdLst>
              <a:gd name="connsiteX0" fmla="*/ 0 w 9575286"/>
              <a:gd name="connsiteY0" fmla="*/ 0 h 6858000"/>
              <a:gd name="connsiteX1" fmla="*/ 9575286 w 9575286"/>
              <a:gd name="connsiteY1" fmla="*/ 0 h 6858000"/>
              <a:gd name="connsiteX2" fmla="*/ 2679823 w 9575286"/>
              <a:gd name="connsiteY2" fmla="*/ 6858000 h 6858000"/>
              <a:gd name="connsiteX3" fmla="*/ 0 w 9575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75286" h="6858000">
                <a:moveTo>
                  <a:pt x="0" y="0"/>
                </a:moveTo>
                <a:lnTo>
                  <a:pt x="9575286" y="0"/>
                </a:lnTo>
                <a:lnTo>
                  <a:pt x="26798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GB"/>
              <a:t>Click icon to add picture</a:t>
            </a:r>
            <a:endParaRPr lang="id-ID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err="1"/>
              <a:t>Subtitle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427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2109354"/>
            <a:ext cx="8643615" cy="2379519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7" name="Gruppo">
            <a:extLst>
              <a:ext uri="{FF2B5EF4-FFF2-40B4-BE49-F238E27FC236}">
                <a16:creationId xmlns:a16="http://schemas.microsoft.com/office/drawing/2014/main" id="{5D8CE1D1-2C91-3240-A8F3-408E4C3D6F6F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8" name="Gruppo" descr="Gruppo">
              <a:extLst>
                <a:ext uri="{FF2B5EF4-FFF2-40B4-BE49-F238E27FC236}">
                  <a16:creationId xmlns:a16="http://schemas.microsoft.com/office/drawing/2014/main" id="{EADBDF5F-E186-0747-8268-279892BDC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magine 13" descr="Immagine 13">
              <a:extLst>
                <a:ext uri="{FF2B5EF4-FFF2-40B4-BE49-F238E27FC236}">
                  <a16:creationId xmlns:a16="http://schemas.microsoft.com/office/drawing/2014/main" id="{BAA6A0B9-5D78-3E4B-9339-E119BE275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96025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71650"/>
            <a:ext cx="9144000" cy="3371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156769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0837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4168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7" name="Google Shape;202;p21">
            <a:extLst>
              <a:ext uri="{FF2B5EF4-FFF2-40B4-BE49-F238E27FC236}">
                <a16:creationId xmlns:a16="http://schemas.microsoft.com/office/drawing/2014/main" id="{1231C964-9308-5949-8C28-F80F93E5394B}"/>
              </a:ext>
            </a:extLst>
          </p:cNvPr>
          <p:cNvSpPr/>
          <p:nvPr userDrawn="1"/>
        </p:nvSpPr>
        <p:spPr>
          <a:xfrm rot="10800000" flipH="1">
            <a:off x="3098730" y="732142"/>
            <a:ext cx="2651830" cy="2651830"/>
          </a:xfrm>
          <a:prstGeom prst="teardrop">
            <a:avLst>
              <a:gd name="adj" fmla="val 10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7;p5">
            <a:extLst>
              <a:ext uri="{FF2B5EF4-FFF2-40B4-BE49-F238E27FC236}">
                <a16:creationId xmlns:a16="http://schemas.microsoft.com/office/drawing/2014/main" id="{E943E079-3764-014E-931D-2E0FE4216DD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403350" y="3726871"/>
            <a:ext cx="6337300" cy="584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628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custom 9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23850" y="303213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8D4368C-D8AC-F148-B817-D9467A92D62B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299B4F50-7DE9-484B-BA00-BE674EE72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6422"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CC0E04D-A0A2-CB40-BCED-4A234A76B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9062"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064507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10FE096-CCA9-6F4E-98CC-CFF7E232DB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t="26607" r="440" b="29280"/>
          <a:stretch/>
        </p:blipFill>
        <p:spPr>
          <a:xfrm>
            <a:off x="0" y="-66446"/>
            <a:ext cx="9144000" cy="2636995"/>
          </a:xfrm>
          <a:prstGeom prst="rect">
            <a:avLst/>
          </a:prstGeom>
          <a:solidFill>
            <a:srgbClr val="130C16"/>
          </a:solidFill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8D470E5-ED2F-41E1-BF3C-5FBBC7509E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0088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id-ID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85FD3EC8-820B-244C-9284-F6B4424FA90D}"/>
              </a:ext>
            </a:extLst>
          </p:cNvPr>
          <p:cNvGrpSpPr/>
          <p:nvPr userDrawn="1"/>
        </p:nvGrpSpPr>
        <p:grpSpPr>
          <a:xfrm>
            <a:off x="3934834" y="2971622"/>
            <a:ext cx="4018892" cy="3240105"/>
            <a:chOff x="3934834" y="2971622"/>
            <a:chExt cx="4018892" cy="3240105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BA4655FF-04D9-FE41-AB20-043555B5C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353CC39-5E87-9B4D-B661-CB7C2D47A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FE06143-BF8F-9B4E-9D3D-3FD5797FE7B8}"/>
              </a:ext>
            </a:extLst>
          </p:cNvPr>
          <p:cNvSpPr txBox="1"/>
          <p:nvPr userDrawn="1"/>
        </p:nvSpPr>
        <p:spPr>
          <a:xfrm>
            <a:off x="3766737" y="4707532"/>
            <a:ext cx="16257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err="1">
                <a:latin typeface="Nunito Sans" pitchFamily="2" charset="77"/>
              </a:rPr>
              <a:t>Applied</a:t>
            </a:r>
            <a:r>
              <a:rPr lang="it-IT" sz="800">
                <a:latin typeface="Nunito Sans" pitchFamily="2" charset="77"/>
              </a:rPr>
              <a:t> </a:t>
            </a:r>
            <a:r>
              <a:rPr lang="it-IT" sz="800" err="1">
                <a:latin typeface="Nunito Sans" pitchFamily="2" charset="77"/>
              </a:rPr>
              <a:t>srl</a:t>
            </a:r>
            <a:r>
              <a:rPr lang="it-IT" sz="800">
                <a:latin typeface="Nunito Sans" pitchFamily="2" charset="77"/>
              </a:rPr>
              <a:t> – </a:t>
            </a:r>
            <a:r>
              <a:rPr lang="it-IT" sz="800" err="1">
                <a:latin typeface="Nunito Sans" pitchFamily="2" charset="77"/>
              </a:rPr>
              <a:t>All</a:t>
            </a:r>
            <a:r>
              <a:rPr lang="it-IT" sz="800">
                <a:latin typeface="Nunito Sans" pitchFamily="2" charset="77"/>
              </a:rPr>
              <a:t> </a:t>
            </a:r>
            <a:r>
              <a:rPr lang="it-IT" sz="800" err="1">
                <a:latin typeface="Nunito Sans" pitchFamily="2" charset="77"/>
              </a:rPr>
              <a:t>rights</a:t>
            </a:r>
            <a:r>
              <a:rPr lang="it-IT" sz="800">
                <a:latin typeface="Nunito Sans" pitchFamily="2" charset="77"/>
              </a:rPr>
              <a:t> </a:t>
            </a:r>
            <a:r>
              <a:rPr lang="it-IT" sz="800" err="1">
                <a:latin typeface="Nunito Sans" pitchFamily="2" charset="77"/>
              </a:rPr>
              <a:t>reserved</a:t>
            </a:r>
            <a:endParaRPr lang="it-IT" sz="800">
              <a:latin typeface="Nunito Sans" pitchFamily="2" charset="77"/>
            </a:endParaRPr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DEC615FC-32BA-9342-8518-68F6EA4B80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700085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rgbClr val="002E6D"/>
          </a:solidFill>
        </p:spPr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3F621B8E-AF31-9A47-BDC8-CFFFE7C8E367}"/>
              </a:ext>
            </a:extLst>
          </p:cNvPr>
          <p:cNvSpPr txBox="1">
            <a:spLocks/>
          </p:cNvSpPr>
          <p:nvPr userDrawn="1"/>
        </p:nvSpPr>
        <p:spPr>
          <a:xfrm>
            <a:off x="265432" y="1408039"/>
            <a:ext cx="8643615" cy="15608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>
                <a:solidFill>
                  <a:schemeClr val="tx1"/>
                </a:solidFill>
              </a:rPr>
              <a:t>Sosteniamo la crescita delle imprese attraverso lo sviluppo di processi di OPEN INNOVATION</a:t>
            </a:r>
          </a:p>
          <a:p>
            <a:pPr algn="ctr"/>
            <a:r>
              <a:rPr lang="it-IT" sz="1200">
                <a:solidFill>
                  <a:schemeClr val="tx1"/>
                </a:solidFill>
              </a:rPr>
              <a:t>acceleratori nel cambiamento del proprio modello di business.</a:t>
            </a:r>
          </a:p>
          <a:p>
            <a:pPr algn="ctr"/>
            <a:endParaRPr lang="it-IT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259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err="1"/>
              <a:t>Subtitle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180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Google Shape;27;p5">
            <a:extLst>
              <a:ext uri="{FF2B5EF4-FFF2-40B4-BE49-F238E27FC236}">
                <a16:creationId xmlns:a16="http://schemas.microsoft.com/office/drawing/2014/main" id="{9930C306-DA6C-274C-8EB0-59651557F5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788670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72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cxnSp>
        <p:nvCxnSpPr>
          <p:cNvPr id="3" name="Google Shape;271;p25">
            <a:extLst>
              <a:ext uri="{FF2B5EF4-FFF2-40B4-BE49-F238E27FC236}">
                <a16:creationId xmlns:a16="http://schemas.microsoft.com/office/drawing/2014/main" id="{6BCFD4B6-5F4A-5840-9A36-013E78CACAAD}"/>
              </a:ext>
            </a:extLst>
          </p:cNvPr>
          <p:cNvCxnSpPr>
            <a:cxnSpLocks/>
          </p:cNvCxnSpPr>
          <p:nvPr userDrawn="1"/>
        </p:nvCxnSpPr>
        <p:spPr>
          <a:xfrm>
            <a:off x="5105768" y="1783840"/>
            <a:ext cx="0" cy="2533051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80002E39-27BC-3E41-ABFF-950DC3B400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9700" y="1209619"/>
            <a:ext cx="2552700" cy="285240"/>
          </a:xfrm>
          <a:prstGeom prst="rect">
            <a:avLst/>
          </a:prstGeom>
        </p:spPr>
        <p:txBody>
          <a:bodyPr/>
          <a:lstStyle>
            <a:lvl1pPr>
              <a:defRPr sz="1200" b="0" i="0">
                <a:latin typeface="Nunito Sans Light" pitchFamily="2" charset="77"/>
              </a:defRPr>
            </a:lvl1pPr>
          </a:lstStyle>
          <a:p>
            <a:r>
              <a:rPr lang="it-IT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9CBA4B0-F12E-D94A-B5A2-9568DDCDD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19700" y="2006600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/>
              <a:t>Elenco</a:t>
            </a:r>
          </a:p>
        </p:txBody>
      </p: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B4EF30D4-63CD-C84E-B722-80185EE5C2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19700" y="2327841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/>
              <a:t>Elenco</a:t>
            </a:r>
          </a:p>
        </p:txBody>
      </p:sp>
      <p:sp>
        <p:nvSpPr>
          <p:cNvPr id="17" name="Segnaposto testo 14">
            <a:extLst>
              <a:ext uri="{FF2B5EF4-FFF2-40B4-BE49-F238E27FC236}">
                <a16:creationId xmlns:a16="http://schemas.microsoft.com/office/drawing/2014/main" id="{C368A7ED-6E41-AC47-9730-72D76447CE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9700" y="2649082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/>
              <a:t>Elenco</a:t>
            </a:r>
          </a:p>
        </p:txBody>
      </p:sp>
      <p:sp>
        <p:nvSpPr>
          <p:cNvPr id="18" name="Segnaposto testo 14">
            <a:extLst>
              <a:ext uri="{FF2B5EF4-FFF2-40B4-BE49-F238E27FC236}">
                <a16:creationId xmlns:a16="http://schemas.microsoft.com/office/drawing/2014/main" id="{C7D82E04-B468-2741-BF9F-84E8DCA549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9700" y="2970323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/>
              <a:t>Elenco</a:t>
            </a:r>
          </a:p>
        </p:txBody>
      </p:sp>
      <p:sp>
        <p:nvSpPr>
          <p:cNvPr id="19" name="Segnaposto testo 14">
            <a:extLst>
              <a:ext uri="{FF2B5EF4-FFF2-40B4-BE49-F238E27FC236}">
                <a16:creationId xmlns:a16="http://schemas.microsoft.com/office/drawing/2014/main" id="{B7EE3D16-6D87-1F41-B7E2-CAD96A71FF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9700" y="3291564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/>
              <a:t>Elenco</a:t>
            </a:r>
          </a:p>
        </p:txBody>
      </p:sp>
      <p:sp>
        <p:nvSpPr>
          <p:cNvPr id="20" name="Google Shape;27;p5">
            <a:extLst>
              <a:ext uri="{FF2B5EF4-FFF2-40B4-BE49-F238E27FC236}">
                <a16:creationId xmlns:a16="http://schemas.microsoft.com/office/drawing/2014/main" id="{42F4F50A-419A-CB41-B79F-D10CD0A842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4647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337E0AA-8843-2E47-9BA5-F11C31150C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991707" y="1577792"/>
            <a:ext cx="3999900" cy="2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Nunito Sans" pitchFamily="2" charset="77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4" name="Gruppo">
            <a:extLst>
              <a:ext uri="{FF2B5EF4-FFF2-40B4-BE49-F238E27FC236}">
                <a16:creationId xmlns:a16="http://schemas.microsoft.com/office/drawing/2014/main" id="{1E7DA351-2EE6-F846-994D-DDFE42C3B3D3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1C321CA-A5D7-6642-B2D6-2693A9A34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magine 13" descr="Immagine 13">
              <a:extLst>
                <a:ext uri="{FF2B5EF4-FFF2-40B4-BE49-F238E27FC236}">
                  <a16:creationId xmlns:a16="http://schemas.microsoft.com/office/drawing/2014/main" id="{ADD8BEC0-8205-854C-B1FE-B3DDE9778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485812EA-8F16-5E41-9A3D-491326C6C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706" y="303213"/>
            <a:ext cx="3218843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378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3C3ABAF9-92F9-4A42-9394-8B3181087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61524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5569E6A8-A935-434F-AB13-FCB77A4D4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51217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016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30795" y="2127250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E461B88-FCAF-364C-B747-749673BB0FA9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AC4A5650-3BB8-684D-BF7E-76DB0541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89222AFC-8CEA-8147-AE5E-9A27962D4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63F074E9-67CF-CA40-BAD5-859CEC4F3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794" y="303213"/>
            <a:ext cx="507975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466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830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2162273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F79B2A47-9FAB-D54C-8938-2DFE0D67B50A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949E9D8D-AB78-5E47-AC5A-95477C55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D6FB5EDC-10C3-914B-B122-06F3AE372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CC575A74-5006-4F4C-BC43-8DD3C82A1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76897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31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254828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1235641"/>
            <a:ext cx="8643615" cy="1888672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79FF270D-0B12-6844-A5C3-FC352D50B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303213"/>
            <a:ext cx="318135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306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">
            <a:extLst>
              <a:ext uri="{FF2B5EF4-FFF2-40B4-BE49-F238E27FC236}">
                <a16:creationId xmlns:a16="http://schemas.microsoft.com/office/drawing/2014/main" id="{EAE11BC5-F587-524D-8827-9C8BB9C8CF16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BF1C728-DA13-7E47-969B-FF21E701B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74467AE0-BEFA-E948-B154-239EFB998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525A732-2CA7-4C46-AFCE-9A38D5C1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8867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titolo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9" r:id="rId2"/>
    <p:sldLayoutId id="2147483672" r:id="rId3"/>
    <p:sldLayoutId id="2147483673" r:id="rId4"/>
    <p:sldLayoutId id="2147483665" r:id="rId5"/>
    <p:sldLayoutId id="2147483666" r:id="rId6"/>
    <p:sldLayoutId id="2147483668" r:id="rId7"/>
    <p:sldLayoutId id="2147483667" r:id="rId8"/>
    <p:sldLayoutId id="2147483669" r:id="rId9"/>
    <p:sldLayoutId id="2147483670" r:id="rId10"/>
    <p:sldLayoutId id="2147483671" r:id="rId11"/>
    <p:sldLayoutId id="2147483677" r:id="rId12"/>
    <p:sldLayoutId id="2147483678" r:id="rId13"/>
    <p:sldLayoutId id="214748367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1" i="0" u="none" strike="noStrike" cap="all" baseline="0">
          <a:solidFill>
            <a:schemeClr val="accent1"/>
          </a:solidFill>
          <a:latin typeface="Nunito Sans" pitchFamily="2" charset="77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04" userDrawn="1">
          <p15:clr>
            <a:srgbClr val="F26B43"/>
          </p15:clr>
        </p15:guide>
        <p15:guide id="2" orient="horz" pos="1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9790DFAC-A560-4B48-9998-A845685AD9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/>
              <a:t>Connected Cars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BA14FFB2-3FF5-4D5B-BB7C-36AFCCCF0C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/>
              <a:t>12/01/2021</a:t>
            </a:r>
          </a:p>
        </p:txBody>
      </p:sp>
    </p:spTree>
    <p:extLst>
      <p:ext uri="{BB962C8B-B14F-4D97-AF65-F5344CB8AC3E}">
        <p14:creationId xmlns:p14="http://schemas.microsoft.com/office/powerpoint/2010/main" val="93200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6652" t="10395" r="15482" b="11850"/>
          <a:stretch/>
        </p:blipFill>
        <p:spPr>
          <a:xfrm>
            <a:off x="901222" y="1387208"/>
            <a:ext cx="7436249" cy="3688441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545417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Distribuzione geografica</a:t>
            </a:r>
            <a:endParaRPr lang="it-IT" b="0" cap="none">
              <a:solidFill>
                <a:srgbClr val="000000"/>
              </a:solidFill>
              <a:latin typeface="Nunito Sans" pitchFamily="2" charset="0"/>
            </a:endParaRP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58994DA1-08E2-488D-9BE0-2E7C760815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2475" y="933583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Escludendo le vetture di test, 828 auto si trovano in Europa, 431 in America, 112 in Asia. 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341604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3149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Distribuzione geografica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Utilizzo delle vetture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81632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In media, gli utenti europei usano l’auto il 26% dei giorni, quelli americani il 31%. 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33002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3149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Distribuzione geografica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Velocità massime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81632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In media, gli utenti europei hanno velocita massime giornaliere di 150 km/h, quelli americani 145 km/h. 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4066741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3149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Distribuzione geografica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Velocità medie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81632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In media, gli utenti europei hanno una velocità media di 56 km/h, quelli americani di 60 km/h. 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1896199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3149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Distribuzione geografica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Chilometri percorsi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81632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In media, gli utenti europei hanno percorso 2160 km, quelli americani 2150.  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315350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3149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Distribuzione geografica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Durata di guida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81632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In media, gli utenti europei guidano 1h15m, quelli americani poco meno di un’ora. 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3158832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endParaRPr lang="it-IT" b="0" cap="none">
              <a:solidFill>
                <a:srgbClr val="000000"/>
              </a:solidFill>
              <a:latin typeface="Nunito Sans" pitchFamily="2" charset="0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876121"/>
            <a:ext cx="4773930" cy="428707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>
                <a:solidFill>
                  <a:srgbClr val="202124"/>
                </a:solidFill>
                <a:effectLst/>
                <a:latin typeface="Nunito Sans" pitchFamily="2" charset="0"/>
              </a:rPr>
              <a:t>L’analisi di cluster prevede la scopert</a:t>
            </a:r>
            <a:r>
              <a:rPr lang="it-IT">
                <a:solidFill>
                  <a:srgbClr val="202124"/>
                </a:solidFill>
                <a:latin typeface="Nunito Sans" pitchFamily="2" charset="0"/>
              </a:rPr>
              <a:t>a autonoma di raggruppamenti (</a:t>
            </a:r>
            <a:r>
              <a:rPr lang="it-IT" b="1">
                <a:solidFill>
                  <a:srgbClr val="202124"/>
                </a:solidFill>
                <a:latin typeface="Nunito Sans" pitchFamily="2" charset="0"/>
              </a:rPr>
              <a:t>cluster</a:t>
            </a:r>
            <a:r>
              <a:rPr lang="it-IT">
                <a:solidFill>
                  <a:srgbClr val="202124"/>
                </a:solidFill>
                <a:latin typeface="Nunito Sans" pitchFamily="2" charset="0"/>
              </a:rPr>
              <a:t>) nei dati sulla base di pattern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>
                <a:solidFill>
                  <a:srgbClr val="202124"/>
                </a:solidFill>
                <a:latin typeface="Nunito Sans" pitchFamily="2" charset="0"/>
              </a:rPr>
              <a:t>Questo tipo di tecnica statistica permette di assegnare i veicoli a un gruppo di auto simili sulla base di caratteristiche comuni senza bisogno di categorie preimpostate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>
                <a:solidFill>
                  <a:srgbClr val="202124"/>
                </a:solidFill>
                <a:effectLst/>
                <a:latin typeface="Nunito Sans" pitchFamily="2" charset="0"/>
              </a:rPr>
              <a:t>Si tratta di un’attività di apprendimento automatico </a:t>
            </a:r>
            <a:r>
              <a:rPr lang="it-IT" b="1" i="0">
                <a:solidFill>
                  <a:srgbClr val="202124"/>
                </a:solidFill>
                <a:effectLst/>
                <a:latin typeface="Nunito Sans" pitchFamily="2" charset="0"/>
              </a:rPr>
              <a:t>non supervisionato</a:t>
            </a:r>
            <a:endParaRPr lang="it-IT">
              <a:latin typeface="Nunito Sans" pitchFamily="2" charset="0"/>
            </a:endParaRPr>
          </a:p>
        </p:txBody>
      </p:sp>
      <p:pic>
        <p:nvPicPr>
          <p:cNvPr id="3" name="Immagine 2" descr="Immagine che contiene luce, filo, oggetto da esterni, notte&#10;&#10;Descrizione generata automaticamente">
            <a:extLst>
              <a:ext uri="{FF2B5EF4-FFF2-40B4-BE49-F238E27FC236}">
                <a16:creationId xmlns:a16="http://schemas.microsoft.com/office/drawing/2014/main" id="{F441A062-4323-4877-881B-888486B3F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908" y="876121"/>
            <a:ext cx="3371731" cy="339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00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963DD94B-612C-4157-BD42-9AFEEAC933CC}"/>
              </a:ext>
            </a:extLst>
          </p:cNvPr>
          <p:cNvGraphicFramePr>
            <a:graphicFrameLocks noGrp="1"/>
          </p:cNvGraphicFramePr>
          <p:nvPr/>
        </p:nvGraphicFramePr>
        <p:xfrm>
          <a:off x="323851" y="1108702"/>
          <a:ext cx="8191500" cy="2961173"/>
        </p:xfrm>
        <a:graphic>
          <a:graphicData uri="http://schemas.openxmlformats.org/drawingml/2006/table">
            <a:tbl>
              <a:tblPr firstRow="1" bandRow="1"/>
              <a:tblGrid>
                <a:gridCol w="733731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120664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1251858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1349829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1123951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</a:tblGrid>
              <a:tr h="56769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 (km/h)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(km/h)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(%)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(km)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147 </a:t>
                      </a:r>
                    </a:p>
                    <a:p>
                      <a:pPr algn="ctr" rtl="0" fontAlgn="t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(85-209)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54 </a:t>
                      </a:r>
                    </a:p>
                    <a:p>
                      <a:pPr algn="ctr" rtl="0" fontAlgn="t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(25-87)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50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(32-91)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1h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(29m-2h24m)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2611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(27-8272)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221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92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(9-161)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35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(3-56)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(2-58)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 min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(0-1h54m)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249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(1-2356)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285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194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(143-254)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68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(44-95)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54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(30-87)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2h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(52m-4h20m)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12204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(5795-31070)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74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158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(107-245)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61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(34-96)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(2-38)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1h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(57m-2h17m)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1351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(36-6683)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391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200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(124 – 261)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77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(47-110)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24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(3-56)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 h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(1h-4h50m)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3581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(282-10869)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208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33FAF2-9043-413B-A5EB-6EA617AC9154}"/>
              </a:ext>
            </a:extLst>
          </p:cNvPr>
          <p:cNvSpPr txBox="1"/>
          <p:nvPr/>
        </p:nvSpPr>
        <p:spPr>
          <a:xfrm>
            <a:off x="979200" y="4514400"/>
            <a:ext cx="4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latin typeface="Nunito Sans" pitchFamily="2" charset="0"/>
              </a:rPr>
              <a:t>In grassetto la media dei valori delle vetture. </a:t>
            </a:r>
          </a:p>
          <a:p>
            <a:r>
              <a:rPr lang="it-IT" sz="1200">
                <a:latin typeface="Nunito Sans" pitchFamily="2" charset="0"/>
              </a:rPr>
              <a:t>Tra parentesi il valore minimo e il valore massimo. </a:t>
            </a:r>
          </a:p>
        </p:txBody>
      </p:sp>
    </p:spTree>
    <p:extLst>
      <p:ext uri="{BB962C8B-B14F-4D97-AF65-F5344CB8AC3E}">
        <p14:creationId xmlns:p14="http://schemas.microsoft.com/office/powerpoint/2010/main" val="1456210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963DD94B-612C-4157-BD42-9AFEEAC9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819344"/>
              </p:ext>
            </p:extLst>
          </p:nvPr>
        </p:nvGraphicFramePr>
        <p:xfrm>
          <a:off x="323851" y="1108702"/>
          <a:ext cx="8191500" cy="2912063"/>
        </p:xfrm>
        <a:graphic>
          <a:graphicData uri="http://schemas.openxmlformats.org/drawingml/2006/table">
            <a:tbl>
              <a:tblPr firstRow="1" bandRow="1"/>
              <a:tblGrid>
                <a:gridCol w="733731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120664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1251858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1349829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1123951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</a:tblGrid>
              <a:tr h="51858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221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285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74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391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208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932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/>
                </a:solidFill>
                <a:latin typeface="Nunito Sans Black"/>
              </a:rPr>
              <a:t>Findings 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/>
              </a:rPr>
              <a:t>Possibili tipologie utente</a:t>
            </a:r>
            <a:endParaRPr lang="it-IT" b="0" cap="none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963DD94B-612C-4157-BD42-9AFEEAC9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153357"/>
              </p:ext>
            </p:extLst>
          </p:nvPr>
        </p:nvGraphicFramePr>
        <p:xfrm>
          <a:off x="323851" y="1108702"/>
          <a:ext cx="8191494" cy="2961173"/>
        </p:xfrm>
        <a:graphic>
          <a:graphicData uri="http://schemas.openxmlformats.org/drawingml/2006/table">
            <a:tbl>
              <a:tblPr firstRow="1" bandRow="1"/>
              <a:tblGrid>
                <a:gridCol w="645203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1061058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1110386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1100814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1110386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1186965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988341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  <a:gridCol w="988341">
                  <a:extLst>
                    <a:ext uri="{9D8B030D-6E8A-4147-A177-3AD203B41FA5}">
                      <a16:colId xmlns:a16="http://schemas.microsoft.com/office/drawing/2014/main" val="3381516732"/>
                    </a:ext>
                  </a:extLst>
                </a:gridCol>
              </a:tblGrid>
              <a:tr h="567698">
                <a:tc>
                  <a:txBody>
                    <a:bodyPr/>
                    <a:lstStyle/>
                    <a:p>
                      <a:pPr algn="ctr" fontAlgn="ctr"/>
                      <a:endParaRPr lang="it-IT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 (km/h)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(km/h)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(%)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(km)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Nunito Sans"/>
                      </a:endParaRPr>
                    </a:p>
                    <a:p>
                      <a:pPr lvl="0" algn="ctr">
                        <a:buNone/>
                      </a:pPr>
                      <a:r>
                        <a:rPr lang="it-IT" sz="1200" b="1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Utenti</a:t>
                      </a:r>
                    </a:p>
                  </a:txBody>
                  <a:tcPr marL="6326" marR="6326" marT="6326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147 </a:t>
                      </a:r>
                    </a:p>
                    <a:p>
                      <a:pPr algn="ctr" rtl="0" fontAlgn="t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(85-209)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54 </a:t>
                      </a:r>
                    </a:p>
                    <a:p>
                      <a:pPr algn="ctr" rtl="0" fontAlgn="t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(25-87)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50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(32-91)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1h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(29m-2h24m)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2611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(27-8272)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221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? </a:t>
                      </a:r>
                      <a:endParaRPr lang="it-IT"/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92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(9-161)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35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(3-56)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(2-58)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 min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(0-1h54m)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249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(1-2356)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285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?</a:t>
                      </a:r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194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(143-254)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68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(44-95)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54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(30-87)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2h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(52m-4h20m)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12204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(5795-31070)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74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?</a:t>
                      </a:r>
                      <a:endParaRPr lang="it-IT"/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158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(107-245)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61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(34-96)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(2-38)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1h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(57m-2h17m)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1351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(36-6683)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391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100" b="1" i="0" u="none" strike="noStrike" noProof="0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?</a:t>
                      </a:r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200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(124 – 261)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77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(47-110)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24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(3-56)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 h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(1h-4h50m)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3581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(282-10869)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208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?</a:t>
                      </a:r>
                      <a:endParaRPr lang="it-IT"/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33FAF2-9043-413B-A5EB-6EA617AC9154}"/>
              </a:ext>
            </a:extLst>
          </p:cNvPr>
          <p:cNvSpPr txBox="1"/>
          <p:nvPr/>
        </p:nvSpPr>
        <p:spPr>
          <a:xfrm>
            <a:off x="979200" y="4514400"/>
            <a:ext cx="4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latin typeface="Nunito Sans" pitchFamily="2" charset="0"/>
              </a:rPr>
              <a:t>In grassetto la media dei valori delle vetture. </a:t>
            </a:r>
          </a:p>
          <a:p>
            <a:r>
              <a:rPr lang="it-IT" sz="1200">
                <a:latin typeface="Nunito Sans" pitchFamily="2" charset="0"/>
              </a:rPr>
              <a:t>Tra parentesi il valore minimo e il valore massimo. </a:t>
            </a:r>
          </a:p>
        </p:txBody>
      </p:sp>
      <p:pic>
        <p:nvPicPr>
          <p:cNvPr id="6" name="Elemento grafico 5" descr="Lampadina e ingranaggio con riempimento a tinta unita">
            <a:extLst>
              <a:ext uri="{FF2B5EF4-FFF2-40B4-BE49-F238E27FC236}">
                <a16:creationId xmlns:a16="http://schemas.microsoft.com/office/drawing/2014/main" id="{7DF7D398-6CED-45AF-AF77-83B2FB612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6346" y="151898"/>
            <a:ext cx="846723" cy="83168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14A624C-CA47-4B49-919D-A0394BBA0985}"/>
              </a:ext>
            </a:extLst>
          </p:cNvPr>
          <p:cNvSpPr txBox="1"/>
          <p:nvPr/>
        </p:nvSpPr>
        <p:spPr>
          <a:xfrm>
            <a:off x="6403808" y="357940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Nunito Sans"/>
              </a:rPr>
              <a:t>TODO: brainstorming interno per identificazione tipologie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5120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Agenda</a:t>
            </a:r>
            <a:br>
              <a:rPr lang="it-IT" sz="24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</a:br>
            <a:endParaRPr lang="it-IT" b="0" cap="none">
              <a:solidFill>
                <a:srgbClr val="000000"/>
              </a:solidFill>
              <a:latin typeface="Nunito Sans" pitchFamily="2" charset="0"/>
            </a:endParaRPr>
          </a:p>
        </p:txBody>
      </p:sp>
      <p:pic>
        <p:nvPicPr>
          <p:cNvPr id="54" name="Immagine 53" descr="Immagine che contiene esterni, automobile&#10;&#10;Descrizione generata automaticamente">
            <a:extLst>
              <a:ext uri="{FF2B5EF4-FFF2-40B4-BE49-F238E27FC236}">
                <a16:creationId xmlns:a16="http://schemas.microsoft.com/office/drawing/2014/main" id="{52774E4B-DE2B-4324-BA46-6EBB1BBFB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00" r="31196"/>
          <a:stretch/>
        </p:blipFill>
        <p:spPr>
          <a:xfrm>
            <a:off x="1" y="0"/>
            <a:ext cx="4917440" cy="5143500"/>
          </a:xfrm>
          <a:prstGeom prst="rect">
            <a:avLst/>
          </a:prstGeom>
        </p:spPr>
      </p:pic>
      <p:sp>
        <p:nvSpPr>
          <p:cNvPr id="55" name="Titolo 1">
            <a:extLst>
              <a:ext uri="{FF2B5EF4-FFF2-40B4-BE49-F238E27FC236}">
                <a16:creationId xmlns:a16="http://schemas.microsoft.com/office/drawing/2014/main" id="{02FCE064-F75B-41F4-868E-B2AB64F6B8CD}"/>
              </a:ext>
            </a:extLst>
          </p:cNvPr>
          <p:cNvSpPr txBox="1">
            <a:spLocks/>
          </p:cNvSpPr>
          <p:nvPr/>
        </p:nvSpPr>
        <p:spPr>
          <a:xfrm>
            <a:off x="5038090" y="326495"/>
            <a:ext cx="381496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1" i="0" u="none" strike="noStrike" cap="all" baseline="0">
                <a:solidFill>
                  <a:schemeClr val="accent1"/>
                </a:solidFill>
                <a:latin typeface="Nunito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2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Agenda</a:t>
            </a:r>
          </a:p>
        </p:txBody>
      </p:sp>
      <p:sp>
        <p:nvSpPr>
          <p:cNvPr id="56" name="Segnaposto testo 4">
            <a:extLst>
              <a:ext uri="{FF2B5EF4-FFF2-40B4-BE49-F238E27FC236}">
                <a16:creationId xmlns:a16="http://schemas.microsoft.com/office/drawing/2014/main" id="{3A80C102-169B-4E18-B8AA-1745670311A7}"/>
              </a:ext>
            </a:extLst>
          </p:cNvPr>
          <p:cNvSpPr txBox="1">
            <a:spLocks/>
          </p:cNvSpPr>
          <p:nvPr/>
        </p:nvSpPr>
        <p:spPr>
          <a:xfrm>
            <a:off x="5303321" y="795245"/>
            <a:ext cx="4640779" cy="4348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Obiettivi e dati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Metodologia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Descrizione dati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Distribuzione geografica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Cluster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err="1">
                <a:latin typeface="Nunito Sans" pitchFamily="2" charset="0"/>
              </a:rPr>
              <a:t>Findings</a:t>
            </a:r>
            <a:endParaRPr lang="it-IT" b="1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Validazione dei risultati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Possibili applicazioni</a:t>
            </a:r>
          </a:p>
          <a:p>
            <a:pPr>
              <a:lnSpc>
                <a:spcPct val="200000"/>
              </a:lnSpc>
            </a:pPr>
            <a:endParaRPr lang="it-IT" b="1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7700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1EBC9936-079D-4076-8DA0-50CC11C7CE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2284146"/>
              </p:ext>
            </p:extLst>
          </p:nvPr>
        </p:nvGraphicFramePr>
        <p:xfrm>
          <a:off x="228601" y="990600"/>
          <a:ext cx="8187266" cy="3771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097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50" y="489480"/>
            <a:ext cx="2918883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Descrizione cluster – distribuzione geografica</a:t>
            </a:r>
          </a:p>
        </p:txBody>
      </p: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1EBC9936-079D-4076-8DA0-50CC11C7CE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7513880"/>
              </p:ext>
            </p:extLst>
          </p:nvPr>
        </p:nvGraphicFramePr>
        <p:xfrm>
          <a:off x="3631020" y="1308442"/>
          <a:ext cx="5257800" cy="3476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170B9B18-C0BB-4CD4-9B64-1973C59E6C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6325065"/>
              </p:ext>
            </p:extLst>
          </p:nvPr>
        </p:nvGraphicFramePr>
        <p:xfrm>
          <a:off x="-914400" y="1308442"/>
          <a:ext cx="5257800" cy="3476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5C002473-9DC2-4C42-8F57-7C8C00ABC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661417"/>
              </p:ext>
            </p:extLst>
          </p:nvPr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7581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2" r="62"/>
          <a:stretch/>
        </p:blipFill>
        <p:spPr>
          <a:xfrm>
            <a:off x="0" y="1284374"/>
            <a:ext cx="8917172" cy="3867593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Cluster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Utilizzo delle vetture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454105"/>
              </p:ext>
            </p:extLst>
          </p:nvPr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7873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" r="16"/>
          <a:stretch/>
        </p:blipFill>
        <p:spPr>
          <a:xfrm>
            <a:off x="0" y="1275907"/>
            <a:ext cx="8917172" cy="3867593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Cluster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Velocità massime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/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863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" r="16"/>
          <a:stretch/>
        </p:blipFill>
        <p:spPr>
          <a:xfrm>
            <a:off x="0" y="1275907"/>
            <a:ext cx="8917172" cy="3867593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Cluster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Velocità medie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/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981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" r="16"/>
          <a:stretch/>
        </p:blipFill>
        <p:spPr>
          <a:xfrm>
            <a:off x="0" y="1275907"/>
            <a:ext cx="8917172" cy="3867593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Cluster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Chilometri percorsi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/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308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" r="16"/>
          <a:stretch/>
        </p:blipFill>
        <p:spPr>
          <a:xfrm>
            <a:off x="0" y="1275907"/>
            <a:ext cx="8917172" cy="3867593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Cluster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Durata di guida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/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9896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2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49" y="1049867"/>
            <a:ext cx="8456083" cy="35814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>
                <a:latin typeface="Nunito Sans" pitchFamily="2" charset="0"/>
              </a:rPr>
              <a:t>Essendo il clustering un’attività di machine learning non supervisionato, non è possibile verificare matematicamente l’accuratezza dei risultati.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>
              <a:latin typeface="Nunito Sans" pitchFamily="2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>
                <a:latin typeface="Nunito Sans" pitchFamily="2" charset="0"/>
              </a:rPr>
              <a:t>Occorre quindi adottare una metodologia alternativa per la validazione, basata sul confronto tra i gruppi ottenuti e variabili del dataset che non sono state utilizzate per la </a:t>
            </a:r>
            <a:r>
              <a:rPr lang="it-IT" err="1">
                <a:latin typeface="Nunito Sans" pitchFamily="2" charset="0"/>
              </a:rPr>
              <a:t>clusterizzazione</a:t>
            </a:r>
            <a:r>
              <a:rPr lang="it-IT">
                <a:latin typeface="Nunito Sans" pitchFamily="2" charset="0"/>
              </a:rPr>
              <a:t>.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>
              <a:latin typeface="Nunito Sans" pitchFamily="2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>
                <a:latin typeface="Nunito Sans" pitchFamily="2" charset="0"/>
              </a:rPr>
              <a:t>In questo modo è possibile verificare se i cluster mostrano tratti distintivi per quanto riguarda una gamma più ampia di comportamenti.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99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2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</a:t>
            </a:r>
            <a:br>
              <a:rPr lang="it-IT" sz="22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Box plot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49" y="1049867"/>
            <a:ext cx="8456083" cy="35814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>
                <a:latin typeface="Nunito Sans" pitchFamily="2" charset="0"/>
              </a:rPr>
              <a:t>I grafici successivi mostrano delle box plot, tipi di grafici utili a descrivere la distribuzione di dati numerici.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Nunito Sans" pitchFamily="2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FF986A8-D52F-4119-8C24-68901073E1F9}"/>
              </a:ext>
            </a:extLst>
          </p:cNvPr>
          <p:cNvSpPr/>
          <p:nvPr/>
        </p:nvSpPr>
        <p:spPr>
          <a:xfrm>
            <a:off x="3325705" y="2200487"/>
            <a:ext cx="2309707" cy="11116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378E44C-749B-4EFA-B2B8-D760A708F9DF}"/>
              </a:ext>
            </a:extLst>
          </p:cNvPr>
          <p:cNvCxnSpPr>
            <a:cxnSpLocks/>
          </p:cNvCxnSpPr>
          <p:nvPr/>
        </p:nvCxnSpPr>
        <p:spPr>
          <a:xfrm>
            <a:off x="1510453" y="2756323"/>
            <a:ext cx="1815252" cy="0"/>
          </a:xfrm>
          <a:prstGeom prst="line">
            <a:avLst/>
          </a:prstGeom>
          <a:ln w="28575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F33F3BE-256C-4B27-9D10-4300B492F935}"/>
              </a:ext>
            </a:extLst>
          </p:cNvPr>
          <p:cNvCxnSpPr>
            <a:cxnSpLocks/>
          </p:cNvCxnSpPr>
          <p:nvPr/>
        </p:nvCxnSpPr>
        <p:spPr>
          <a:xfrm>
            <a:off x="5635412" y="2756323"/>
            <a:ext cx="1341119" cy="0"/>
          </a:xfrm>
          <a:prstGeom prst="line">
            <a:avLst/>
          </a:prstGeom>
          <a:ln w="28575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EE7A2569-B309-4B72-B92C-9C577486E1FA}"/>
              </a:ext>
            </a:extLst>
          </p:cNvPr>
          <p:cNvCxnSpPr/>
          <p:nvPr/>
        </p:nvCxnSpPr>
        <p:spPr>
          <a:xfrm>
            <a:off x="4104639" y="2200487"/>
            <a:ext cx="0" cy="111167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C70D142-0342-49E4-BDCF-2E654F3393E4}"/>
              </a:ext>
            </a:extLst>
          </p:cNvPr>
          <p:cNvCxnSpPr>
            <a:cxnSpLocks/>
          </p:cNvCxnSpPr>
          <p:nvPr/>
        </p:nvCxnSpPr>
        <p:spPr>
          <a:xfrm>
            <a:off x="1510453" y="2675043"/>
            <a:ext cx="0" cy="1625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ECDD61B3-976D-4238-9D59-74D41961A4EC}"/>
              </a:ext>
            </a:extLst>
          </p:cNvPr>
          <p:cNvCxnSpPr>
            <a:cxnSpLocks/>
          </p:cNvCxnSpPr>
          <p:nvPr/>
        </p:nvCxnSpPr>
        <p:spPr>
          <a:xfrm>
            <a:off x="6976531" y="2684778"/>
            <a:ext cx="0" cy="1625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D1DF793-F4EB-4FF2-B73D-3D7670AC7146}"/>
              </a:ext>
            </a:extLst>
          </p:cNvPr>
          <p:cNvSpPr txBox="1"/>
          <p:nvPr/>
        </p:nvSpPr>
        <p:spPr>
          <a:xfrm>
            <a:off x="3671146" y="1848498"/>
            <a:ext cx="92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00000"/>
                </a:solidFill>
                <a:latin typeface="Nunito Sans" pitchFamily="2" charset="0"/>
              </a:rPr>
              <a:t>Mediana</a:t>
            </a:r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AF14C96A-AC87-403F-8740-E8AF48473E49}"/>
              </a:ext>
            </a:extLst>
          </p:cNvPr>
          <p:cNvSpPr/>
          <p:nvPr/>
        </p:nvSpPr>
        <p:spPr>
          <a:xfrm rot="16200000">
            <a:off x="4275750" y="2548558"/>
            <a:ext cx="409607" cy="2309698"/>
          </a:xfrm>
          <a:prstGeom prst="leftBrace">
            <a:avLst/>
          </a:prstGeom>
          <a:ln w="12700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C0D8675-5AA1-4516-8CDF-4758258469DE}"/>
              </a:ext>
            </a:extLst>
          </p:cNvPr>
          <p:cNvSpPr txBox="1"/>
          <p:nvPr/>
        </p:nvSpPr>
        <p:spPr>
          <a:xfrm>
            <a:off x="3899851" y="3928953"/>
            <a:ext cx="1859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5C8E"/>
                </a:solidFill>
                <a:latin typeface="Nunito Sans" pitchFamily="2" charset="0"/>
              </a:rPr>
              <a:t>50% delle osservazioni</a:t>
            </a:r>
          </a:p>
        </p:txBody>
      </p:sp>
      <p:sp>
        <p:nvSpPr>
          <p:cNvPr id="17" name="Parentesi graffa aperta 16">
            <a:extLst>
              <a:ext uri="{FF2B5EF4-FFF2-40B4-BE49-F238E27FC236}">
                <a16:creationId xmlns:a16="http://schemas.microsoft.com/office/drawing/2014/main" id="{99142A1E-9776-4B25-A957-7CF1D376262E}"/>
              </a:ext>
            </a:extLst>
          </p:cNvPr>
          <p:cNvSpPr/>
          <p:nvPr/>
        </p:nvSpPr>
        <p:spPr>
          <a:xfrm rot="16200000">
            <a:off x="2242164" y="2845390"/>
            <a:ext cx="426340" cy="1740741"/>
          </a:xfrm>
          <a:prstGeom prst="leftBrace">
            <a:avLst/>
          </a:prstGeom>
          <a:ln w="12700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B1B744A-088A-418C-92AA-42338823CB89}"/>
              </a:ext>
            </a:extLst>
          </p:cNvPr>
          <p:cNvSpPr txBox="1"/>
          <p:nvPr/>
        </p:nvSpPr>
        <p:spPr>
          <a:xfrm>
            <a:off x="1882401" y="3928953"/>
            <a:ext cx="1859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5C8E"/>
                </a:solidFill>
                <a:latin typeface="Nunito Sans" pitchFamily="2" charset="0"/>
              </a:rPr>
              <a:t>25% delle osservazioni</a:t>
            </a:r>
          </a:p>
        </p:txBody>
      </p:sp>
      <p:sp>
        <p:nvSpPr>
          <p:cNvPr id="20" name="Parentesi graffa aperta 19">
            <a:extLst>
              <a:ext uri="{FF2B5EF4-FFF2-40B4-BE49-F238E27FC236}">
                <a16:creationId xmlns:a16="http://schemas.microsoft.com/office/drawing/2014/main" id="{83B269C8-F4BA-44B4-98AA-11F086175AE2}"/>
              </a:ext>
            </a:extLst>
          </p:cNvPr>
          <p:cNvSpPr/>
          <p:nvPr/>
        </p:nvSpPr>
        <p:spPr>
          <a:xfrm rot="16200000">
            <a:off x="6092792" y="3045178"/>
            <a:ext cx="426340" cy="1341122"/>
          </a:xfrm>
          <a:prstGeom prst="leftBrace">
            <a:avLst/>
          </a:prstGeom>
          <a:ln w="12700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F6F4964-6130-4A05-A1F2-9305FAA8893D}"/>
              </a:ext>
            </a:extLst>
          </p:cNvPr>
          <p:cNvSpPr txBox="1"/>
          <p:nvPr/>
        </p:nvSpPr>
        <p:spPr>
          <a:xfrm>
            <a:off x="5844937" y="3928909"/>
            <a:ext cx="1432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5C8E"/>
                </a:solidFill>
                <a:latin typeface="Nunito Sans" pitchFamily="2" charset="0"/>
              </a:rPr>
              <a:t>25% delle osservazioni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2A75492-68A4-48AC-8DC6-CAE1F746F095}"/>
              </a:ext>
            </a:extLst>
          </p:cNvPr>
          <p:cNvSpPr txBox="1"/>
          <p:nvPr/>
        </p:nvSpPr>
        <p:spPr>
          <a:xfrm>
            <a:off x="1124376" y="2326626"/>
            <a:ext cx="92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00000"/>
                </a:solidFill>
                <a:latin typeface="Nunito Sans" pitchFamily="2" charset="0"/>
              </a:rPr>
              <a:t>Minimo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713E51C-EAB3-4099-9446-16EA011EDF91}"/>
              </a:ext>
            </a:extLst>
          </p:cNvPr>
          <p:cNvSpPr txBox="1"/>
          <p:nvPr/>
        </p:nvSpPr>
        <p:spPr>
          <a:xfrm>
            <a:off x="6561079" y="2371484"/>
            <a:ext cx="92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00000"/>
                </a:solidFill>
                <a:latin typeface="Nunito Sans" pitchFamily="2" charset="0"/>
              </a:rPr>
              <a:t>Massimo</a:t>
            </a:r>
          </a:p>
        </p:txBody>
      </p:sp>
    </p:spTree>
    <p:extLst>
      <p:ext uri="{BB962C8B-B14F-4D97-AF65-F5344CB8AC3E}">
        <p14:creationId xmlns:p14="http://schemas.microsoft.com/office/powerpoint/2010/main" val="4228256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1" b="11"/>
          <a:stretch/>
        </p:blipFill>
        <p:spPr>
          <a:xfrm>
            <a:off x="0" y="1483099"/>
            <a:ext cx="9144000" cy="3660401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04929"/>
            <a:ext cx="3126660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Numero di auto che ha utilizzato almeno una volta la modalità di guida.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 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E76F6F08-FBD7-4A06-804E-A21067C75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643630"/>
              </p:ext>
            </p:extLst>
          </p:nvPr>
        </p:nvGraphicFramePr>
        <p:xfrm>
          <a:off x="4166752" y="103755"/>
          <a:ext cx="4653398" cy="1285844"/>
        </p:xfrm>
        <a:graphic>
          <a:graphicData uri="http://schemas.openxmlformats.org/drawingml/2006/table">
            <a:tbl>
              <a:tblPr firstRow="1" bandRow="1"/>
              <a:tblGrid>
                <a:gridCol w="416815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854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717335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711151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717335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766806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638489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</a:tblGrid>
              <a:tr h="24095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08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221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08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285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08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74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08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391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08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208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693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Contenuti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0608" y="2746975"/>
            <a:ext cx="9050089" cy="232472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b="1">
                <a:latin typeface="Nunito Sans" pitchFamily="2" charset="0"/>
              </a:rPr>
              <a:t>Obiettivi</a:t>
            </a:r>
            <a:r>
              <a:rPr lang="it-IT">
                <a:latin typeface="Nunito Sans" pitchFamily="2" charset="0"/>
              </a:rPr>
              <a:t>: 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>
                <a:latin typeface="Nunito Sans" pitchFamily="2" charset="0"/>
              </a:rPr>
              <a:t>Identificare delle tipologie di utenti utilizzando i dati raccolti dalle </a:t>
            </a:r>
            <a:r>
              <a:rPr lang="it-IT" err="1">
                <a:latin typeface="Nunito Sans" pitchFamily="2" charset="0"/>
              </a:rPr>
              <a:t>connected</a:t>
            </a:r>
            <a:r>
              <a:rPr lang="it-IT">
                <a:latin typeface="Nunito Sans" pitchFamily="2" charset="0"/>
              </a:rPr>
              <a:t> cars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>
                <a:latin typeface="Nunito Sans" pitchFamily="2" charset="0"/>
              </a:rPr>
              <a:t>Sviluppare una soluzione algoritmica che consenta l’associazione della vettura a una tipologia utente</a:t>
            </a:r>
            <a:endParaRPr lang="it-IT" b="1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</p:txBody>
      </p:sp>
      <p:sp>
        <p:nvSpPr>
          <p:cNvPr id="319" name="Segnaposto testo 4">
            <a:extLst>
              <a:ext uri="{FF2B5EF4-FFF2-40B4-BE49-F238E27FC236}">
                <a16:creationId xmlns:a16="http://schemas.microsoft.com/office/drawing/2014/main" id="{6ADFCD2B-F223-4D98-8605-C87D826F55FD}"/>
              </a:ext>
            </a:extLst>
          </p:cNvPr>
          <p:cNvSpPr txBox="1">
            <a:spLocks/>
          </p:cNvSpPr>
          <p:nvPr/>
        </p:nvSpPr>
        <p:spPr>
          <a:xfrm>
            <a:off x="323850" y="333040"/>
            <a:ext cx="8496300" cy="2791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endParaRPr lang="it-IT" b="1">
              <a:latin typeface="Nunito Sans" pitchFamily="2" charset="0"/>
            </a:endParaRPr>
          </a:p>
          <a:p>
            <a:pPr>
              <a:lnSpc>
                <a:spcPct val="200000"/>
              </a:lnSpc>
            </a:pPr>
            <a:r>
              <a:rPr lang="it-IT" b="1">
                <a:latin typeface="Nunito Sans" pitchFamily="2" charset="0"/>
              </a:rPr>
              <a:t>Dati: 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>
                <a:latin typeface="Nunito Sans" pitchFamily="2" charset="0"/>
              </a:rPr>
              <a:t>Dal 01 gennaio al 29 novembre 2021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/>
              </a:rPr>
              <a:t>1457 vetture </a:t>
            </a:r>
            <a:r>
              <a:rPr lang="it-IT" err="1">
                <a:latin typeface="Nunito Sans"/>
              </a:rPr>
              <a:t>Huracán</a:t>
            </a:r>
            <a:r>
              <a:rPr lang="it-IT" b="1">
                <a:latin typeface="Nunito Sans"/>
              </a:rPr>
              <a:t>,</a:t>
            </a:r>
            <a:r>
              <a:rPr lang="it-IT">
                <a:latin typeface="Nunito Sans"/>
              </a:rPr>
              <a:t> di cui 46 di test</a:t>
            </a:r>
            <a:endParaRPr lang="it-IT"/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/>
              </a:rPr>
              <a:t>481,762,279 osservazioni</a:t>
            </a:r>
            <a:r>
              <a:rPr lang="it-IT">
                <a:latin typeface="Nunito Sans"/>
              </a:rPr>
              <a:t> totali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2553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1" y="1258720"/>
            <a:ext cx="5155176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Percentuale di giorni sul totale in cui è stata utilizzata almeno una volta la modalità di guida 1 – </a:t>
            </a:r>
            <a:r>
              <a:rPr lang="it-IT" sz="1200" b="1" err="1">
                <a:latin typeface="Nunito Sans" pitchFamily="2" charset="0"/>
              </a:rPr>
              <a:t>Charisma</a:t>
            </a:r>
            <a:r>
              <a:rPr lang="it-IT" sz="1200" b="1">
                <a:latin typeface="Nunito Sans" pitchFamily="2" charset="0"/>
              </a:rPr>
              <a:t> strada</a:t>
            </a:r>
            <a:r>
              <a:rPr lang="it-IT" sz="1200">
                <a:latin typeface="Nunito Sans" pitchFamily="2" charset="0"/>
              </a:rPr>
              <a:t>. 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 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102639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098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1" y="1258720"/>
            <a:ext cx="5155176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Percentuale di giorni sul totale in cui è stata utilizzata almeno una volta la modalità di guida 2 – </a:t>
            </a:r>
            <a:r>
              <a:rPr lang="it-IT" sz="1200" b="1" err="1">
                <a:latin typeface="Nunito Sans" pitchFamily="2" charset="0"/>
              </a:rPr>
              <a:t>Charisma</a:t>
            </a:r>
            <a:r>
              <a:rPr lang="it-IT" sz="1200" b="1">
                <a:latin typeface="Nunito Sans" pitchFamily="2" charset="0"/>
              </a:rPr>
              <a:t> sport</a:t>
            </a:r>
            <a:r>
              <a:rPr lang="it-IT" sz="1200">
                <a:latin typeface="Nunito Sans" pitchFamily="2" charset="0"/>
              </a:rPr>
              <a:t>. 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 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676114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60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1" y="1258720"/>
            <a:ext cx="5155176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Percentuale di giorni sul totale in cui è stata utilizzata almeno una volta la modalità di guida 3 – </a:t>
            </a:r>
            <a:r>
              <a:rPr lang="it-IT" sz="1200" b="1" err="1">
                <a:latin typeface="Nunito Sans" pitchFamily="2" charset="0"/>
              </a:rPr>
              <a:t>Charisma</a:t>
            </a:r>
            <a:r>
              <a:rPr lang="it-IT" sz="1200" b="1">
                <a:latin typeface="Nunito Sans" pitchFamily="2" charset="0"/>
              </a:rPr>
              <a:t> corsa</a:t>
            </a:r>
            <a:r>
              <a:rPr lang="it-IT" sz="1200">
                <a:latin typeface="Nunito Sans" pitchFamily="2" charset="0"/>
              </a:rPr>
              <a:t>. 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 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733075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395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Possibili applicazioni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697878"/>
            <a:ext cx="8644890" cy="380639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  <a:buClr>
                <a:schemeClr val="accent5"/>
              </a:buClr>
            </a:pPr>
            <a:r>
              <a:rPr lang="it-IT">
                <a:latin typeface="Nunito Sans" pitchFamily="2" charset="0"/>
              </a:rPr>
              <a:t>La metodologia e gli strumenti sviluppati nel corso dell’analisi hanno numerose potenziali applicazioni in ulteriori aree: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>
                <a:latin typeface="Nunito Sans" pitchFamily="2" charset="0"/>
              </a:rPr>
              <a:t>Utilizzo del dato per determinare le condizioni della vettura al fine di prevedere la necessità di manutenzione  (</a:t>
            </a:r>
            <a:r>
              <a:rPr lang="it-IT" err="1">
                <a:latin typeface="Nunito Sans" pitchFamily="2" charset="0"/>
              </a:rPr>
              <a:t>predictive</a:t>
            </a:r>
            <a:r>
              <a:rPr lang="it-IT">
                <a:latin typeface="Nunito Sans" pitchFamily="2" charset="0"/>
              </a:rPr>
              <a:t> </a:t>
            </a:r>
            <a:r>
              <a:rPr lang="it-IT" err="1">
                <a:latin typeface="Nunito Sans" pitchFamily="2" charset="0"/>
              </a:rPr>
              <a:t>maintenance</a:t>
            </a:r>
            <a:r>
              <a:rPr lang="it-IT">
                <a:latin typeface="Nunito Sans" pitchFamily="2" charset="0"/>
              </a:rPr>
              <a:t>)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>
                <a:latin typeface="Nunito Sans" pitchFamily="2" charset="0"/>
              </a:rPr>
              <a:t>Assistenza nella gestione del dato nei sistemi Lamborghini in modo da renderlo più agevolmente utilizzabile per future analisi e incorporamento degli algoritmi sviluppati nei sistemi Lamborghini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Sviluppo ulteriore della categorizzazione su base geografica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Utilizzo del dato per indirizzare futuri progetti di elettrificazione del motore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Individuazione di periodi trascorsi in pista tramite pattern </a:t>
            </a:r>
            <a:r>
              <a:rPr lang="it-IT" b="1" err="1">
                <a:latin typeface="Nunito Sans" pitchFamily="2" charset="0"/>
              </a:rPr>
              <a:t>recognition</a:t>
            </a:r>
            <a:endParaRPr lang="it-IT" b="1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/>
              </a:rPr>
              <a:t>Estrapolazione di informazioni per operazioni di marketing e fidelizzazione</a:t>
            </a:r>
            <a:endParaRPr lang="it-IT" b="1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rgbClr val="002E69"/>
              </a:buClr>
              <a:buFont typeface="Wingdings" panose="05000000000000000000" pitchFamily="2" charset="2"/>
              <a:buChar char="Ø"/>
            </a:pPr>
            <a:endParaRPr lang="it-IT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049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394665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>
              <a:solidFill>
                <a:srgbClr val="000000"/>
              </a:solidFill>
              <a:latin typeface="Nunito Sans" pitchFamily="2" charset="0"/>
            </a:endParaRPr>
          </a:p>
        </p:txBody>
      </p:sp>
      <p:pic>
        <p:nvPicPr>
          <p:cNvPr id="10" name="Segnaposto immagine 8">
            <a:extLst>
              <a:ext uri="{FF2B5EF4-FFF2-40B4-BE49-F238E27FC236}">
                <a16:creationId xmlns:a16="http://schemas.microsoft.com/office/drawing/2014/main" id="{40429D0A-FF0B-4358-A825-EE5A92142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" r="34"/>
          <a:stretch/>
        </p:blipFill>
        <p:spPr>
          <a:xfrm>
            <a:off x="323850" y="2764630"/>
            <a:ext cx="7857067" cy="165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11" name="Parentesi graffa chiusa 10">
            <a:extLst>
              <a:ext uri="{FF2B5EF4-FFF2-40B4-BE49-F238E27FC236}">
                <a16:creationId xmlns:a16="http://schemas.microsoft.com/office/drawing/2014/main" id="{D682CF07-8E28-4632-B0D7-133B9EA1C57C}"/>
              </a:ext>
            </a:extLst>
          </p:cNvPr>
          <p:cNvSpPr/>
          <p:nvPr/>
        </p:nvSpPr>
        <p:spPr>
          <a:xfrm rot="16200000">
            <a:off x="2064164" y="1243991"/>
            <a:ext cx="217676" cy="2704370"/>
          </a:xfrm>
          <a:prstGeom prst="rightBrac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Parentesi graffa chiusa 11">
            <a:extLst>
              <a:ext uri="{FF2B5EF4-FFF2-40B4-BE49-F238E27FC236}">
                <a16:creationId xmlns:a16="http://schemas.microsoft.com/office/drawing/2014/main" id="{1C6A8A78-1FDF-4B42-AD35-3E62F96692A9}"/>
              </a:ext>
            </a:extLst>
          </p:cNvPr>
          <p:cNvSpPr/>
          <p:nvPr/>
        </p:nvSpPr>
        <p:spPr>
          <a:xfrm rot="16200000">
            <a:off x="6421915" y="1752190"/>
            <a:ext cx="251375" cy="1687968"/>
          </a:xfrm>
          <a:prstGeom prst="rightBrac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Parentesi graffa chiusa 12">
            <a:extLst>
              <a:ext uri="{FF2B5EF4-FFF2-40B4-BE49-F238E27FC236}">
                <a16:creationId xmlns:a16="http://schemas.microsoft.com/office/drawing/2014/main" id="{FA42A7C5-B9A3-4F05-A2DC-B8B19FA5704E}"/>
              </a:ext>
            </a:extLst>
          </p:cNvPr>
          <p:cNvSpPr/>
          <p:nvPr/>
        </p:nvSpPr>
        <p:spPr>
          <a:xfrm rot="5400000">
            <a:off x="4484801" y="3464891"/>
            <a:ext cx="259203" cy="2178430"/>
          </a:xfrm>
          <a:prstGeom prst="rightBrace">
            <a:avLst>
              <a:gd name="adj1" fmla="val 8333"/>
              <a:gd name="adj2" fmla="val 48347"/>
            </a:avLst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5D29AE0-AEBB-44AA-AE70-94A969A5D50B}"/>
              </a:ext>
            </a:extLst>
          </p:cNvPr>
          <p:cNvSpPr txBox="1"/>
          <p:nvPr/>
        </p:nvSpPr>
        <p:spPr>
          <a:xfrm>
            <a:off x="1825409" y="2147320"/>
            <a:ext cx="847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Nunito Sans" pitchFamily="2" charset="0"/>
              </a:rPr>
              <a:t>Serie 1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589FAB8-734B-435B-8E9D-AFA2E141A317}"/>
              </a:ext>
            </a:extLst>
          </p:cNvPr>
          <p:cNvSpPr txBox="1"/>
          <p:nvPr/>
        </p:nvSpPr>
        <p:spPr>
          <a:xfrm>
            <a:off x="6123809" y="2131932"/>
            <a:ext cx="847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Nunito Sans" pitchFamily="2" charset="0"/>
              </a:rPr>
              <a:t>Serie 2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9EF5F30-FC24-4E8C-B799-07871B6B731A}"/>
              </a:ext>
            </a:extLst>
          </p:cNvPr>
          <p:cNvSpPr txBox="1"/>
          <p:nvPr/>
        </p:nvSpPr>
        <p:spPr>
          <a:xfrm>
            <a:off x="3791584" y="4739532"/>
            <a:ext cx="2976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Nunito Sans" pitchFamily="2" charset="0"/>
              </a:rPr>
              <a:t>Tempo di ricarica</a:t>
            </a:r>
          </a:p>
        </p:txBody>
      </p:sp>
      <p:sp>
        <p:nvSpPr>
          <p:cNvPr id="17" name="Parentesi graffa chiusa 16">
            <a:extLst>
              <a:ext uri="{FF2B5EF4-FFF2-40B4-BE49-F238E27FC236}">
                <a16:creationId xmlns:a16="http://schemas.microsoft.com/office/drawing/2014/main" id="{4FB1804D-15A6-4CC2-BD65-F1E9086C6655}"/>
              </a:ext>
            </a:extLst>
          </p:cNvPr>
          <p:cNvSpPr/>
          <p:nvPr/>
        </p:nvSpPr>
        <p:spPr>
          <a:xfrm rot="10800000">
            <a:off x="2672995" y="1991359"/>
            <a:ext cx="241402" cy="394654"/>
          </a:xfrm>
          <a:prstGeom prst="rightBrace">
            <a:avLst>
              <a:gd name="adj1" fmla="val 8333"/>
              <a:gd name="adj2" fmla="val 27256"/>
            </a:avLst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43B0E88-E107-45E4-94BE-2DECC268386F}"/>
              </a:ext>
            </a:extLst>
          </p:cNvPr>
          <p:cNvSpPr txBox="1"/>
          <p:nvPr/>
        </p:nvSpPr>
        <p:spPr>
          <a:xfrm>
            <a:off x="2904716" y="1934309"/>
            <a:ext cx="247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Nunito Sans" pitchFamily="2" charset="0"/>
              </a:rPr>
              <a:t>Chilometri percorsi</a:t>
            </a:r>
          </a:p>
          <a:p>
            <a:r>
              <a:rPr lang="it-IT">
                <a:latin typeface="Nunito Sans" pitchFamily="2" charset="0"/>
              </a:rPr>
              <a:t>Durata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780189-AD1D-4363-BCD5-6653A7B8274F}"/>
              </a:ext>
            </a:extLst>
          </p:cNvPr>
          <p:cNvSpPr txBox="1"/>
          <p:nvPr/>
        </p:nvSpPr>
        <p:spPr>
          <a:xfrm>
            <a:off x="440267" y="1036320"/>
            <a:ext cx="815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>
                <a:latin typeface="Nunito Sans" pitchFamily="2" charset="0"/>
              </a:rPr>
              <a:t>I parametri dell’algoritmo della valorizzazione delle serie possono essere impostati in modo da considerare come serie distinte solo quelle tra cui intercorre un sufficiente tempo di ricarica</a:t>
            </a:r>
          </a:p>
        </p:txBody>
      </p:sp>
    </p:spTree>
    <p:extLst>
      <p:ext uri="{BB962C8B-B14F-4D97-AF65-F5344CB8AC3E}">
        <p14:creationId xmlns:p14="http://schemas.microsoft.com/office/powerpoint/2010/main" val="4024314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Km percorsi in media al giorno per cluster. 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>
                <a:ln>
                  <a:noFill/>
                </a:ln>
                <a:solidFill>
                  <a:srgbClr val="005BB2"/>
                </a:solidFill>
                <a:effectLst/>
                <a:uLnTx/>
                <a:uFillTx/>
                <a:latin typeface="Nunito Sans Black"/>
                <a:cs typeface="Arial"/>
                <a:sym typeface="Arial"/>
              </a:rPr>
              <a:t>Possibili applicazioni</a:t>
            </a:r>
            <a:br>
              <a:rPr lang="it-IT" sz="2400" b="1" i="0" u="none" strike="noStrike" kern="0" cap="all" spc="0" normalizeH="0" baseline="0" noProof="0">
                <a:ln>
                  <a:noFill/>
                </a:ln>
                <a:effectLst/>
                <a:uLnTx/>
                <a:uFillTx/>
                <a:latin typeface="Nunito Sans" pitchFamily="2" charset="77"/>
                <a:cs typeface="Arial"/>
              </a:rPr>
            </a:b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Utilizzo del dato per indirizzare futuri progetti di elettrificazione del motore</a:t>
            </a:r>
            <a:r>
              <a:rPr lang="it-IT" sz="1800" b="0" cap="none">
                <a:solidFill>
                  <a:srgbClr val="000000"/>
                </a:solidFill>
                <a:latin typeface="Nunito Sans"/>
              </a:rPr>
              <a:t>: capacità delle batterie</a:t>
            </a:r>
            <a:endParaRPr lang="it-IT" b="0" cap="none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787204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170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 lIns="91440" tIns="45720" rIns="91440" bIns="45720" anchor="t"/>
          <a:lstStyle/>
          <a:p>
            <a:r>
              <a:rPr lang="it-IT" sz="1200">
                <a:latin typeface="Nunito Sans"/>
              </a:rPr>
              <a:t>Durata di guida giornaliera media per cluster (ore). 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>
                <a:ln>
                  <a:noFill/>
                </a:ln>
                <a:solidFill>
                  <a:srgbClr val="005BB2"/>
                </a:solidFill>
                <a:effectLst/>
                <a:uLnTx/>
                <a:uFillTx/>
                <a:latin typeface="Nunito Sans Black"/>
                <a:cs typeface="Arial"/>
                <a:sym typeface="Arial"/>
              </a:rPr>
              <a:t>Possibili applicazioni</a:t>
            </a:r>
            <a:br>
              <a:rPr lang="it-IT" sz="2400" b="1" i="0" u="none" strike="noStrike" kern="0" cap="all" spc="0" normalizeH="0" baseline="0" noProof="0">
                <a:ln>
                  <a:noFill/>
                </a:ln>
                <a:effectLst/>
                <a:uLnTx/>
                <a:uFillTx/>
                <a:latin typeface="Nunito Sans" pitchFamily="2" charset="77"/>
                <a:cs typeface="Arial"/>
              </a:rPr>
            </a:b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Utilizzo del dato per indirizzare futuri progetti di elettrificazione del motore</a:t>
            </a:r>
            <a:r>
              <a:rPr lang="it-IT" sz="1800" b="0" cap="none">
                <a:solidFill>
                  <a:srgbClr val="000000"/>
                </a:solidFill>
                <a:latin typeface="Nunito Sans"/>
              </a:rPr>
              <a:t>: capacità delle batterie</a:t>
            </a:r>
            <a:endParaRPr lang="it-IT" b="0" cap="none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208343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FB75AF06-A13F-48E1-9AD9-237895F02EA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80" b="180"/>
          <a:stretch/>
        </p:blipFill>
        <p:spPr>
          <a:xfrm>
            <a:off x="0" y="1771650"/>
            <a:ext cx="9144000" cy="3371850"/>
          </a:xfrm>
        </p:spPr>
      </p:pic>
    </p:spTree>
    <p:extLst>
      <p:ext uri="{BB962C8B-B14F-4D97-AF65-F5344CB8AC3E}">
        <p14:creationId xmlns:p14="http://schemas.microsoft.com/office/powerpoint/2010/main" val="2368524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802133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 lIns="91440" tIns="45720" rIns="91440" bIns="45720" anchor="t"/>
          <a:lstStyle/>
          <a:p>
            <a:r>
              <a:rPr lang="it-IT" sz="1200">
                <a:latin typeface="Nunito Sans"/>
              </a:rPr>
              <a:t>Distanza media giornaliera tra serie (ore). 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>
                <a:ln>
                  <a:noFill/>
                </a:ln>
                <a:solidFill>
                  <a:srgbClr val="005BB2"/>
                </a:solidFill>
                <a:effectLst/>
                <a:uLnTx/>
                <a:uFillTx/>
                <a:latin typeface="Nunito Sans Black"/>
                <a:cs typeface="Arial"/>
                <a:sym typeface="Arial"/>
              </a:rPr>
              <a:t>Possibili applicazioni</a:t>
            </a:r>
            <a:br>
              <a:rPr lang="it-IT" sz="2400" b="1" i="0" u="none" strike="noStrike" kern="0" cap="all" spc="0" normalizeH="0" baseline="0" noProof="0">
                <a:ln>
                  <a:noFill/>
                </a:ln>
                <a:effectLst/>
                <a:uLnTx/>
                <a:uFillTx/>
                <a:latin typeface="Nunito Sans" pitchFamily="2" charset="77"/>
                <a:cs typeface="Arial"/>
              </a:rPr>
            </a:b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Utilizzo del dato per indirizzare futuri progetti di elettrificazione del motore</a:t>
            </a:r>
            <a:r>
              <a:rPr lang="it-IT" sz="1800" b="0" cap="none">
                <a:solidFill>
                  <a:srgbClr val="000000"/>
                </a:solidFill>
                <a:latin typeface="Nunito Sans"/>
              </a:rPr>
              <a:t>: tempo di ricarica</a:t>
            </a:r>
            <a:endParaRPr lang="it-IT" b="0" cap="none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350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Durata media delle serie per cluster (ore). 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>
                <a:ln>
                  <a:noFill/>
                </a:ln>
                <a:solidFill>
                  <a:srgbClr val="005BB2"/>
                </a:solidFill>
                <a:effectLst/>
                <a:uLnTx/>
                <a:uFillTx/>
                <a:latin typeface="Nunito Sans Black"/>
                <a:cs typeface="Arial"/>
                <a:sym typeface="Arial"/>
              </a:rPr>
              <a:t>Possibili applicazioni</a:t>
            </a:r>
            <a:br>
              <a:rPr lang="it-IT" sz="2400" b="1" i="0" u="none" strike="noStrike" kern="0" cap="all" spc="0" normalizeH="0" baseline="0" noProof="0">
                <a:ln>
                  <a:noFill/>
                </a:ln>
                <a:effectLst/>
                <a:uLnTx/>
                <a:uFillTx/>
                <a:latin typeface="Nunito Sans" pitchFamily="2" charset="77"/>
                <a:cs typeface="Arial"/>
              </a:rPr>
            </a:b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Utilizzo del dato per indirizzare futuri progetti di elettrificazione del motore</a:t>
            </a:r>
            <a:r>
              <a:rPr lang="it-IT" sz="1800" b="0" cap="none">
                <a:solidFill>
                  <a:srgbClr val="000000"/>
                </a:solidFill>
                <a:latin typeface="Nunito Sans"/>
              </a:rPr>
              <a:t>: capacità delle batterie</a:t>
            </a:r>
            <a:endParaRPr lang="it-IT" b="0" cap="none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9080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Km medi percorsi in una serie per cluster. 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>
                <a:ln>
                  <a:noFill/>
                </a:ln>
                <a:solidFill>
                  <a:srgbClr val="005BB2"/>
                </a:solidFill>
                <a:effectLst/>
                <a:uLnTx/>
                <a:uFillTx/>
                <a:latin typeface="Nunito Sans Black"/>
                <a:cs typeface="Arial"/>
                <a:sym typeface="Arial"/>
              </a:rPr>
              <a:t>Possibili applicazioni</a:t>
            </a:r>
            <a:br>
              <a:rPr lang="it-IT" sz="2400" b="1" i="0" u="none" strike="noStrike" kern="0" cap="all" spc="0" normalizeH="0" baseline="0" noProof="0">
                <a:ln>
                  <a:noFill/>
                </a:ln>
                <a:effectLst/>
                <a:uLnTx/>
                <a:uFillTx/>
                <a:latin typeface="Nunito Sans" pitchFamily="2" charset="77"/>
                <a:cs typeface="Arial"/>
              </a:rPr>
            </a:b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Utilizzo del dato per indirizzare futuri progetti di elettrificazione del motore</a:t>
            </a:r>
            <a:r>
              <a:rPr lang="it-IT" sz="1800" b="0" cap="none">
                <a:solidFill>
                  <a:srgbClr val="000000"/>
                </a:solidFill>
                <a:latin typeface="Nunito Sans"/>
              </a:rPr>
              <a:t>: capacità delle batterie</a:t>
            </a:r>
            <a:endParaRPr lang="it-IT" b="0" cap="none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8742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899F80D-8F86-4C2F-94C9-E002F24C6107}"/>
              </a:ext>
            </a:extLst>
          </p:cNvPr>
          <p:cNvSpPr/>
          <p:nvPr/>
        </p:nvSpPr>
        <p:spPr>
          <a:xfrm>
            <a:off x="1457748" y="783970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Metodologia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660D937-B874-4158-9B3A-22870FF0B9E9}"/>
              </a:ext>
            </a:extLst>
          </p:cNvPr>
          <p:cNvSpPr txBox="1"/>
          <p:nvPr/>
        </p:nvSpPr>
        <p:spPr>
          <a:xfrm>
            <a:off x="2850056" y="884638"/>
            <a:ext cx="344388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Pulizia dei dati</a:t>
            </a: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ea typeface="+mn-ea"/>
                <a:cs typeface="Arial"/>
                <a:sym typeface="Arial"/>
              </a:rPr>
              <a:t>Ristrutturazione ed estrazione dei dati</a:t>
            </a:r>
          </a:p>
        </p:txBody>
      </p:sp>
      <p:sp>
        <p:nvSpPr>
          <p:cNvPr id="34" name="Freccia a gallone 33">
            <a:extLst>
              <a:ext uri="{FF2B5EF4-FFF2-40B4-BE49-F238E27FC236}">
                <a16:creationId xmlns:a16="http://schemas.microsoft.com/office/drawing/2014/main" id="{B2DB74F9-F128-41B1-AB72-9F5FEBDAB605}"/>
              </a:ext>
            </a:extLst>
          </p:cNvPr>
          <p:cNvSpPr/>
          <p:nvPr/>
        </p:nvSpPr>
        <p:spPr>
          <a:xfrm>
            <a:off x="407831" y="783970"/>
            <a:ext cx="1530282" cy="693781"/>
          </a:xfrm>
          <a:prstGeom prst="chevron">
            <a:avLst>
              <a:gd name="adj" fmla="val 34471"/>
            </a:avLst>
          </a:prstGeom>
          <a:solidFill>
            <a:srgbClr val="CEDAE9"/>
          </a:solidFill>
          <a:ln>
            <a:solidFill>
              <a:srgbClr val="CEDA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E3FB7E0-0FC1-48F6-B12F-51C69B4B3DDB}"/>
              </a:ext>
            </a:extLst>
          </p:cNvPr>
          <p:cNvSpPr txBox="1"/>
          <p:nvPr/>
        </p:nvSpPr>
        <p:spPr>
          <a:xfrm>
            <a:off x="725270" y="922665"/>
            <a:ext cx="895403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01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59CCDC66-1352-4631-AC70-8A9EE21911A5}"/>
              </a:ext>
            </a:extLst>
          </p:cNvPr>
          <p:cNvSpPr/>
          <p:nvPr/>
        </p:nvSpPr>
        <p:spPr>
          <a:xfrm>
            <a:off x="1457748" y="1531269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3937BD3-63F7-48EB-8C6E-02E96999E15B}"/>
              </a:ext>
            </a:extLst>
          </p:cNvPr>
          <p:cNvSpPr txBox="1"/>
          <p:nvPr/>
        </p:nvSpPr>
        <p:spPr>
          <a:xfrm>
            <a:off x="1878265" y="1634972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Valorizzazione serie</a:t>
            </a:r>
          </a:p>
          <a:p>
            <a:pPr marL="0" marR="0" lvl="0" indent="0" algn="ctr" defTabSz="533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ea typeface="+mn-ea"/>
                <a:cs typeface="Arial"/>
                <a:sym typeface="Arial"/>
              </a:rPr>
              <a:t>Divisione del dataset in serie e individuazione delle serie utili per l’analisi</a:t>
            </a:r>
          </a:p>
        </p:txBody>
      </p:sp>
      <p:sp>
        <p:nvSpPr>
          <p:cNvPr id="31" name="Freccia a gallone 30">
            <a:extLst>
              <a:ext uri="{FF2B5EF4-FFF2-40B4-BE49-F238E27FC236}">
                <a16:creationId xmlns:a16="http://schemas.microsoft.com/office/drawing/2014/main" id="{EEDA27E9-8695-49FE-A2AA-04896A593630}"/>
              </a:ext>
            </a:extLst>
          </p:cNvPr>
          <p:cNvSpPr/>
          <p:nvPr/>
        </p:nvSpPr>
        <p:spPr>
          <a:xfrm>
            <a:off x="407831" y="1531269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7FC2"/>
          </a:solidFill>
          <a:ln>
            <a:solidFill>
              <a:srgbClr val="007F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6317AC4-1551-4A2F-9DBB-63C5E981A339}"/>
              </a:ext>
            </a:extLst>
          </p:cNvPr>
          <p:cNvSpPr txBox="1"/>
          <p:nvPr/>
        </p:nvSpPr>
        <p:spPr>
          <a:xfrm>
            <a:off x="725270" y="1669964"/>
            <a:ext cx="895403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02</a:t>
            </a:r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A092619E-5977-41C6-8C71-9193D681E25A}"/>
              </a:ext>
            </a:extLst>
          </p:cNvPr>
          <p:cNvSpPr/>
          <p:nvPr/>
        </p:nvSpPr>
        <p:spPr>
          <a:xfrm>
            <a:off x="1457748" y="2278102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084B27E1-F00C-4E7E-9040-A6CB3605F5CA}"/>
              </a:ext>
            </a:extLst>
          </p:cNvPr>
          <p:cNvSpPr txBox="1"/>
          <p:nvPr/>
        </p:nvSpPr>
        <p:spPr>
          <a:xfrm>
            <a:off x="1878265" y="2381805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Selezione variabili</a:t>
            </a:r>
          </a:p>
          <a:p>
            <a:pPr marL="0" marR="0" lvl="0" indent="0" algn="ctr" defTabSz="4445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ea typeface="+mn-ea"/>
                <a:cs typeface="Arial"/>
                <a:sym typeface="Arial"/>
              </a:rPr>
              <a:t>Identificazione delle variabili che meglio caratterizzano insiemi di utenti</a:t>
            </a:r>
          </a:p>
        </p:txBody>
      </p:sp>
      <p:sp>
        <p:nvSpPr>
          <p:cNvPr id="44" name="Freccia a gallone 43">
            <a:extLst>
              <a:ext uri="{FF2B5EF4-FFF2-40B4-BE49-F238E27FC236}">
                <a16:creationId xmlns:a16="http://schemas.microsoft.com/office/drawing/2014/main" id="{7E3560B1-C84E-40C3-ACD8-35647EF99E52}"/>
              </a:ext>
            </a:extLst>
          </p:cNvPr>
          <p:cNvSpPr/>
          <p:nvPr/>
        </p:nvSpPr>
        <p:spPr>
          <a:xfrm>
            <a:off x="407831" y="2278102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5BB2"/>
          </a:solidFill>
          <a:ln>
            <a:solidFill>
              <a:srgbClr val="005B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5B6A403-A571-4BC2-A4FA-96D6210EC409}"/>
              </a:ext>
            </a:extLst>
          </p:cNvPr>
          <p:cNvSpPr txBox="1"/>
          <p:nvPr/>
        </p:nvSpPr>
        <p:spPr>
          <a:xfrm>
            <a:off x="725270" y="2416797"/>
            <a:ext cx="895403" cy="547842"/>
          </a:xfrm>
          <a:prstGeom prst="rect">
            <a:avLst/>
          </a:prstGeom>
          <a:noFill/>
          <a:ln>
            <a:solidFill>
              <a:srgbClr val="005BB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03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EC537EF7-71EA-4786-879A-5CECBA2B9FEF}"/>
              </a:ext>
            </a:extLst>
          </p:cNvPr>
          <p:cNvSpPr/>
          <p:nvPr/>
        </p:nvSpPr>
        <p:spPr>
          <a:xfrm>
            <a:off x="1457748" y="3024714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0DBFE143-75E8-4D6F-BBB1-BF0CBCEF038D}"/>
              </a:ext>
            </a:extLst>
          </p:cNvPr>
          <p:cNvSpPr txBox="1"/>
          <p:nvPr/>
        </p:nvSpPr>
        <p:spPr>
          <a:xfrm>
            <a:off x="1878265" y="3128417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Cluster </a:t>
            </a:r>
            <a:r>
              <a:rPr kumimoji="0" lang="it-IT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analysis</a:t>
            </a:r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 Sans Black" pitchFamily="2" charset="0"/>
              <a:ea typeface="+mn-ea"/>
              <a:cs typeface="Arial"/>
              <a:sym typeface="Arial"/>
            </a:endParaRPr>
          </a:p>
          <a:p>
            <a:pPr marL="0" marR="0" lvl="0" indent="0" algn="ctr" defTabSz="4445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ea typeface="+mn-ea"/>
                <a:cs typeface="Arial"/>
                <a:sym typeface="Arial"/>
              </a:rPr>
              <a:t>Categorizzazione delle vetture tramite tecniche di clustering</a:t>
            </a:r>
          </a:p>
        </p:txBody>
      </p:sp>
      <p:sp>
        <p:nvSpPr>
          <p:cNvPr id="48" name="Freccia a gallone 47">
            <a:extLst>
              <a:ext uri="{FF2B5EF4-FFF2-40B4-BE49-F238E27FC236}">
                <a16:creationId xmlns:a16="http://schemas.microsoft.com/office/drawing/2014/main" id="{A8FBFE7C-DF39-415C-9228-E9803F002E8E}"/>
              </a:ext>
            </a:extLst>
          </p:cNvPr>
          <p:cNvSpPr/>
          <p:nvPr/>
        </p:nvSpPr>
        <p:spPr>
          <a:xfrm>
            <a:off x="407831" y="3024714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3CA0"/>
          </a:solidFill>
          <a:ln>
            <a:solidFill>
              <a:srgbClr val="003C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0654DEBC-CC8C-4D87-AADD-15DA0F3970D3}"/>
              </a:ext>
            </a:extLst>
          </p:cNvPr>
          <p:cNvSpPr txBox="1"/>
          <p:nvPr/>
        </p:nvSpPr>
        <p:spPr>
          <a:xfrm>
            <a:off x="725270" y="3163409"/>
            <a:ext cx="895403" cy="547842"/>
          </a:xfrm>
          <a:prstGeom prst="rect">
            <a:avLst/>
          </a:prstGeom>
          <a:noFill/>
          <a:ln>
            <a:solidFill>
              <a:srgbClr val="003CA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04</a:t>
            </a:r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3817C594-B2EA-4755-BE98-F683277165DA}"/>
              </a:ext>
            </a:extLst>
          </p:cNvPr>
          <p:cNvSpPr/>
          <p:nvPr/>
        </p:nvSpPr>
        <p:spPr>
          <a:xfrm>
            <a:off x="1457748" y="3777062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6AAE1DD7-53C2-4675-A9E9-888137AB778B}"/>
              </a:ext>
            </a:extLst>
          </p:cNvPr>
          <p:cNvSpPr txBox="1"/>
          <p:nvPr/>
        </p:nvSpPr>
        <p:spPr>
          <a:xfrm>
            <a:off x="1878265" y="3880765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Findings</a:t>
            </a:r>
          </a:p>
          <a:p>
            <a:pPr marL="0" marR="0" lvl="0" indent="0" algn="ctr" defTabSz="4445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ea typeface="+mn-ea"/>
                <a:cs typeface="Arial"/>
                <a:sym typeface="Arial"/>
              </a:rPr>
              <a:t>Analisi, interpretazione e validazione dei risultati</a:t>
            </a:r>
          </a:p>
        </p:txBody>
      </p:sp>
      <p:sp>
        <p:nvSpPr>
          <p:cNvPr id="52" name="Freccia a gallone 51">
            <a:extLst>
              <a:ext uri="{FF2B5EF4-FFF2-40B4-BE49-F238E27FC236}">
                <a16:creationId xmlns:a16="http://schemas.microsoft.com/office/drawing/2014/main" id="{10C1B611-A55D-4381-884D-65B026E99DFB}"/>
              </a:ext>
            </a:extLst>
          </p:cNvPr>
          <p:cNvSpPr/>
          <p:nvPr/>
        </p:nvSpPr>
        <p:spPr>
          <a:xfrm>
            <a:off x="407831" y="3777062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3CA0"/>
          </a:solidFill>
          <a:ln>
            <a:solidFill>
              <a:srgbClr val="003C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DBEF3330-0159-4BC4-B059-00E809E51AEC}"/>
              </a:ext>
            </a:extLst>
          </p:cNvPr>
          <p:cNvSpPr txBox="1"/>
          <p:nvPr/>
        </p:nvSpPr>
        <p:spPr>
          <a:xfrm>
            <a:off x="725270" y="3915757"/>
            <a:ext cx="895403" cy="547842"/>
          </a:xfrm>
          <a:prstGeom prst="rect">
            <a:avLst/>
          </a:prstGeom>
          <a:noFill/>
          <a:ln>
            <a:solidFill>
              <a:srgbClr val="003CA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05</a:t>
            </a:r>
          </a:p>
        </p:txBody>
      </p:sp>
      <p:pic>
        <p:nvPicPr>
          <p:cNvPr id="56" name="Elemento grafico 55" descr="Aggiungere commento con riempimento a tinta unita">
            <a:extLst>
              <a:ext uri="{FF2B5EF4-FFF2-40B4-BE49-F238E27FC236}">
                <a16:creationId xmlns:a16="http://schemas.microsoft.com/office/drawing/2014/main" id="{2EF6970C-A77B-4B96-856A-6444B6164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144" y="1475518"/>
            <a:ext cx="800030" cy="800030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0DE9264E-53EF-48E2-A7A5-1BE23F2C913E}"/>
              </a:ext>
            </a:extLst>
          </p:cNvPr>
          <p:cNvSpPr/>
          <p:nvPr/>
        </p:nvSpPr>
        <p:spPr>
          <a:xfrm>
            <a:off x="7527666" y="1711647"/>
            <a:ext cx="406895" cy="27500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8" name="Elemento grafico 7" descr="Aggiungere commento con riempimento a tinta unita">
            <a:extLst>
              <a:ext uri="{FF2B5EF4-FFF2-40B4-BE49-F238E27FC236}">
                <a16:creationId xmlns:a16="http://schemas.microsoft.com/office/drawing/2014/main" id="{85A67585-45B6-4A4D-A06E-DB2AD816E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734" y="1530582"/>
            <a:ext cx="800030" cy="800030"/>
          </a:xfrm>
          <a:prstGeom prst="rect">
            <a:avLst/>
          </a:prstGeom>
        </p:spPr>
      </p:pic>
      <p:pic>
        <p:nvPicPr>
          <p:cNvPr id="57" name="Elemento grafico 56" descr="Aggiungere commento con riempimento a tinta unita">
            <a:extLst>
              <a:ext uri="{FF2B5EF4-FFF2-40B4-BE49-F238E27FC236}">
                <a16:creationId xmlns:a16="http://schemas.microsoft.com/office/drawing/2014/main" id="{C6862CF1-E657-4BE9-9CD4-926F5E145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144" y="2968856"/>
            <a:ext cx="800030" cy="800030"/>
          </a:xfrm>
          <a:prstGeom prst="rect">
            <a:avLst/>
          </a:prstGeom>
        </p:spPr>
      </p:pic>
      <p:sp>
        <p:nvSpPr>
          <p:cNvPr id="58" name="Rettangolo 57">
            <a:extLst>
              <a:ext uri="{FF2B5EF4-FFF2-40B4-BE49-F238E27FC236}">
                <a16:creationId xmlns:a16="http://schemas.microsoft.com/office/drawing/2014/main" id="{531299B7-EE3B-4221-874C-830E5580C9C3}"/>
              </a:ext>
            </a:extLst>
          </p:cNvPr>
          <p:cNvSpPr/>
          <p:nvPr/>
        </p:nvSpPr>
        <p:spPr>
          <a:xfrm>
            <a:off x="7527666" y="3204985"/>
            <a:ext cx="406895" cy="27500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59" name="Elemento grafico 58" descr="Aggiungere commento con riempimento a tinta unita">
            <a:extLst>
              <a:ext uri="{FF2B5EF4-FFF2-40B4-BE49-F238E27FC236}">
                <a16:creationId xmlns:a16="http://schemas.microsoft.com/office/drawing/2014/main" id="{F15F2F4A-7235-4948-B5BB-AEEE3EA68A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734" y="3023920"/>
            <a:ext cx="800030" cy="80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32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4362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4720" y="1515026"/>
            <a:ext cx="5266459" cy="880914"/>
          </a:xfrm>
        </p:spPr>
        <p:txBody>
          <a:bodyPr lIns="91440" tIns="45720" rIns="91440" bIns="45720" anchor="t"/>
          <a:lstStyle/>
          <a:p>
            <a:r>
              <a:rPr lang="it-IT" sz="1200">
                <a:latin typeface="Nunito Sans" pitchFamily="2" charset="0"/>
              </a:rPr>
              <a:t>Media dei massimi giornalieri della pressione sull’acceleratore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err="1">
                <a:solidFill>
                  <a:srgbClr val="005BB2"/>
                </a:solidFill>
                <a:latin typeface="Nunito Sans Black"/>
              </a:rPr>
              <a:t>Annex</a:t>
            </a:r>
            <a:r>
              <a:rPr lang="it-IT" sz="2400" b="0" cap="none">
                <a:solidFill>
                  <a:srgbClr val="005BB2"/>
                </a:solidFill>
                <a:latin typeface="Nunito Sans Black"/>
              </a:rPr>
              <a:t>: </a:t>
            </a:r>
            <a:r>
              <a:rPr lang="it-IT" sz="2400" b="0" cap="none" err="1">
                <a:solidFill>
                  <a:srgbClr val="005BB2"/>
                </a:solidFill>
                <a:latin typeface="Nunito Sans Black"/>
              </a:rPr>
              <a:t>valiazione</a:t>
            </a:r>
            <a:r>
              <a:rPr lang="it-IT" sz="2400" b="0" cap="none">
                <a:solidFill>
                  <a:srgbClr val="005BB2"/>
                </a:solidFill>
                <a:latin typeface="Nunito Sans Black"/>
              </a:rPr>
              <a:t> 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/>
              </a:rPr>
              <a:t>Pressione sull’acceleratore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679958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1423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487955"/>
            <a:ext cx="5266459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Temperatura dell’olio media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err="1">
                <a:solidFill>
                  <a:srgbClr val="005BB2"/>
                </a:solidFill>
                <a:latin typeface="Nunito Sans Black"/>
              </a:rPr>
              <a:t>Annex</a:t>
            </a:r>
            <a:r>
              <a:rPr lang="it-IT" sz="2400" b="0" cap="none">
                <a:solidFill>
                  <a:srgbClr val="005BB2"/>
                </a:solidFill>
                <a:latin typeface="Nunito Sans Black"/>
              </a:rPr>
              <a:t>: Validazione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/>
              </a:rPr>
              <a:t>Temperatura dell’olio</a:t>
            </a:r>
            <a:endParaRPr lang="it-IT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716644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4728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45105"/>
            <a:ext cx="5266459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Media dei massimi giornalieri delle rotazioni per minuto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err="1">
                <a:solidFill>
                  <a:srgbClr val="005BB2"/>
                </a:solidFill>
                <a:latin typeface="Nunito Sans Black"/>
              </a:rPr>
              <a:t>Annex</a:t>
            </a:r>
            <a:r>
              <a:rPr lang="it-IT" sz="2400" b="0" cap="none">
                <a:solidFill>
                  <a:srgbClr val="005BB2"/>
                </a:solidFill>
                <a:latin typeface="Nunito Sans Black"/>
              </a:rPr>
              <a:t>: Validazione 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/>
              </a:rPr>
              <a:t>Rotazioni per minuto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931682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09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54630"/>
            <a:ext cx="5266459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Media dei massimi giornalieri della coppia istantanea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err="1">
                <a:solidFill>
                  <a:srgbClr val="005BB2"/>
                </a:solidFill>
                <a:latin typeface="Nunito Sans Black"/>
              </a:rPr>
              <a:t>Annex</a:t>
            </a:r>
            <a:r>
              <a:rPr lang="it-IT" sz="2400" b="0" cap="none">
                <a:solidFill>
                  <a:srgbClr val="005BB2"/>
                </a:solidFill>
                <a:latin typeface="Nunito Sans Black"/>
              </a:rPr>
              <a:t>: Validazione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/>
              </a:rPr>
              <a:t>Coppia istantanea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103782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926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320610"/>
            <a:ext cx="5266459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Percentuale di giorni sul totale in cui </a:t>
            </a:r>
            <a:r>
              <a:rPr lang="it-IT" sz="1200" err="1">
                <a:latin typeface="Nunito Sans" pitchFamily="2" charset="0"/>
              </a:rPr>
              <a:t>l’active</a:t>
            </a:r>
            <a:r>
              <a:rPr lang="it-IT" sz="1200">
                <a:latin typeface="Nunito Sans" pitchFamily="2" charset="0"/>
              </a:rPr>
              <a:t> </a:t>
            </a:r>
            <a:r>
              <a:rPr lang="it-IT" sz="1200" err="1">
                <a:latin typeface="Nunito Sans" pitchFamily="2" charset="0"/>
              </a:rPr>
              <a:t>launch</a:t>
            </a:r>
            <a:r>
              <a:rPr lang="it-IT" sz="1200">
                <a:latin typeface="Nunito Sans" pitchFamily="2" charset="0"/>
              </a:rPr>
              <a:t> control è stato attivato almeno una volta.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err="1">
                <a:solidFill>
                  <a:srgbClr val="005BB2"/>
                </a:solidFill>
                <a:latin typeface="Nunito Sans Black"/>
              </a:rPr>
              <a:t>Annex</a:t>
            </a:r>
            <a:r>
              <a:rPr lang="it-IT" sz="2400" b="0" cap="none">
                <a:solidFill>
                  <a:srgbClr val="005BB2"/>
                </a:solidFill>
                <a:latin typeface="Nunito Sans Black"/>
              </a:rPr>
              <a:t>: Validazione 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/>
              </a:rPr>
              <a:t>Active </a:t>
            </a:r>
            <a:r>
              <a:rPr lang="it-IT" b="0" cap="none" err="1">
                <a:solidFill>
                  <a:srgbClr val="000000"/>
                </a:solidFill>
                <a:latin typeface="Nunito Sans"/>
              </a:rPr>
              <a:t>launch</a:t>
            </a:r>
            <a:r>
              <a:rPr lang="it-IT" b="0" cap="none">
                <a:solidFill>
                  <a:srgbClr val="000000"/>
                </a:solidFill>
                <a:latin typeface="Nunito Sans"/>
              </a:rPr>
              <a:t> control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700231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314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Descrizione dati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Utilizzo delle vetture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48909"/>
            <a:ext cx="8593322" cy="609758"/>
          </a:xfrm>
        </p:spPr>
        <p:txBody>
          <a:bodyPr lIns="91440" tIns="45720" rIns="91440" bIns="45720" anchor="t"/>
          <a:lstStyle/>
          <a:p>
            <a:r>
              <a:rPr lang="it-IT" sz="1400">
                <a:latin typeface="Nunito Sans"/>
              </a:rPr>
              <a:t>In media, gli utenti utilizzano l’auto il 28% dei giorni. </a:t>
            </a:r>
            <a:endParaRPr lang="it-IT" sz="1400">
              <a:latin typeface="Nunito Sans" pitchFamily="2" charset="0"/>
            </a:endParaRPr>
          </a:p>
          <a:p>
            <a:r>
              <a:rPr lang="it-IT" sz="1400">
                <a:latin typeface="Nunito Sans"/>
              </a:rPr>
              <a:t>Il 25% degli utenti guida più del 40% dei giorni. 148 utenti non hanno mai utilizzato l’auto. </a:t>
            </a:r>
            <a:endParaRPr lang="it-IT" sz="1400">
              <a:latin typeface="Nunito Sans" pitchFamily="2" charset="0"/>
            </a:endParaRPr>
          </a:p>
          <a:p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1812142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Descrizione dati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Velocità massime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19109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In media, gli utenti Lamborghini hanno velocità massime giornaliere di 148 km/h. 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1161516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Descrizione dati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Velocità medie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19109"/>
            <a:ext cx="8593322" cy="609758"/>
          </a:xfrm>
        </p:spPr>
        <p:txBody>
          <a:bodyPr lIns="91440" tIns="45720" rIns="91440" bIns="45720" anchor="t"/>
          <a:lstStyle/>
          <a:p>
            <a:r>
              <a:rPr lang="it-IT" sz="1400">
                <a:latin typeface="Nunito Sans"/>
              </a:rPr>
              <a:t>Gli utenti Lamborghini hanno velocità medie di 56 km/h. 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795841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Descrizione dati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Chilometri percorsi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06837"/>
            <a:ext cx="8593322" cy="609758"/>
          </a:xfrm>
        </p:spPr>
        <p:txBody>
          <a:bodyPr lIns="91440" tIns="45720" rIns="91440" bIns="45720" anchor="t"/>
          <a:lstStyle/>
          <a:p>
            <a:r>
              <a:rPr lang="it-IT" sz="1400">
                <a:latin typeface="Nunito Sans"/>
              </a:rPr>
              <a:t>In media, gli utenti Lamborghini hanno percorso 2000km. </a:t>
            </a:r>
            <a:endParaRPr lang="it-IT" sz="1400"/>
          </a:p>
          <a:p>
            <a:r>
              <a:rPr lang="it-IT" sz="1400">
                <a:latin typeface="Nunito Sans"/>
              </a:rPr>
              <a:t>Il 25% ha guidato per più di 2500km. 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1120780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Descrizione dati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Durata di guida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20375"/>
            <a:ext cx="8593322" cy="609758"/>
          </a:xfrm>
        </p:spPr>
        <p:txBody>
          <a:bodyPr lIns="91440" tIns="45720" rIns="91440" bIns="45720" anchor="t"/>
          <a:lstStyle/>
          <a:p>
            <a:r>
              <a:rPr lang="it-IT" sz="1400">
                <a:latin typeface="Nunito Sans"/>
              </a:rPr>
              <a:t>In media, gli utenti Lamborghini guidano poco più di un’ora al giorno. </a:t>
            </a:r>
            <a:endParaRPr lang="it-IT" sz="1400"/>
          </a:p>
          <a:p>
            <a:r>
              <a:rPr lang="it-IT" sz="1400">
                <a:latin typeface="Nunito Sans"/>
              </a:rPr>
              <a:t>Il 25% guida per più di 1h30m. 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4150771836"/>
      </p:ext>
    </p:extLst>
  </p:cSld>
  <p:clrMapOvr>
    <a:masterClrMapping/>
  </p:clrMapOvr>
</p:sld>
</file>

<file path=ppt/theme/theme1.xml><?xml version="1.0" encoding="utf-8"?>
<a:theme xmlns:a="http://schemas.openxmlformats.org/drawingml/2006/main" name="APPLIED">
  <a:themeElements>
    <a:clrScheme name="Simple Light">
      <a:dk1>
        <a:srgbClr val="FFFFFF"/>
      </a:dk1>
      <a:lt1>
        <a:srgbClr val="000000"/>
      </a:lt1>
      <a:dk2>
        <a:srgbClr val="595959"/>
      </a:dk2>
      <a:lt2>
        <a:srgbClr val="EEEEEE"/>
      </a:lt2>
      <a:accent1>
        <a:srgbClr val="007FC2"/>
      </a:accent1>
      <a:accent2>
        <a:srgbClr val="005BB2"/>
      </a:accent2>
      <a:accent3>
        <a:srgbClr val="78909C"/>
      </a:accent3>
      <a:accent4>
        <a:srgbClr val="003CA0"/>
      </a:accent4>
      <a:accent5>
        <a:srgbClr val="002E69"/>
      </a:accent5>
      <a:accent6>
        <a:srgbClr val="FFD966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PLIED_template-250320.pptx" id="{7A52F4F5-5518-1A45-8CFD-618E313752CC}" vid="{26F3AED2-6241-9244-96E8-A524CA40A49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ADA670D1F2B44BBA786BCB99EB8230" ma:contentTypeVersion="4" ma:contentTypeDescription="Create a new document." ma:contentTypeScope="" ma:versionID="c17bca4fb693fb2972b07c20f925f98e">
  <xsd:schema xmlns:xsd="http://www.w3.org/2001/XMLSchema" xmlns:xs="http://www.w3.org/2001/XMLSchema" xmlns:p="http://schemas.microsoft.com/office/2006/metadata/properties" xmlns:ns2="7b8ef0a9-b9b8-4f6c-8ca9-35eb87a149de" xmlns:ns3="3e8849ca-68a6-4ac9-b153-c1b91cdf1eac" targetNamespace="http://schemas.microsoft.com/office/2006/metadata/properties" ma:root="true" ma:fieldsID="0f413e9fc87466e72f32bdca17ad7681" ns2:_="" ns3:_="">
    <xsd:import namespace="7b8ef0a9-b9b8-4f6c-8ca9-35eb87a149de"/>
    <xsd:import namespace="3e8849ca-68a6-4ac9-b153-c1b91cdf1e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8ef0a9-b9b8-4f6c-8ca9-35eb87a149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849ca-68a6-4ac9-b153-c1b91cdf1ea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4E2834-D8A7-44FD-9CFF-A88D234495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BE5295E-BE89-43A8-9524-A1236D0473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583A5E-B6DC-4B72-A6CD-DE6F57CB203F}">
  <ds:schemaRefs>
    <ds:schemaRef ds:uri="3e8849ca-68a6-4ac9-b153-c1b91cdf1eac"/>
    <ds:schemaRef ds:uri="7b8ef0a9-b9b8-4f6c-8ca9-35eb87a149d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APPLIED</Template>
  <Application>Microsoft Office PowerPoint</Application>
  <PresentationFormat>On-screen Show (16:9)</PresentationFormat>
  <Slides>45</Slides>
  <Notes>39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APPLIED</vt:lpstr>
      <vt:lpstr>PowerPoint Presentation</vt:lpstr>
      <vt:lpstr>Agenda </vt:lpstr>
      <vt:lpstr>Contenuti</vt:lpstr>
      <vt:lpstr>Metodologia</vt:lpstr>
      <vt:lpstr>Descrizione dati Utilizzo delle vetture</vt:lpstr>
      <vt:lpstr>Descrizione dati Velocità massime</vt:lpstr>
      <vt:lpstr>Descrizione dati Velocità medie</vt:lpstr>
      <vt:lpstr>Descrizione dati Chilometri percorsi</vt:lpstr>
      <vt:lpstr>Descrizione dati Durata di guida</vt:lpstr>
      <vt:lpstr>Distribuzione geografica</vt:lpstr>
      <vt:lpstr>Distribuzione geografica Utilizzo delle vetture</vt:lpstr>
      <vt:lpstr>Distribuzione geografica Velocità massime</vt:lpstr>
      <vt:lpstr>Distribuzione geografica Velocità medie</vt:lpstr>
      <vt:lpstr>Distribuzione geografica Chilometri percorsi</vt:lpstr>
      <vt:lpstr>Distribuzione geografica Durata di guida</vt:lpstr>
      <vt:lpstr>Cluster analysis</vt:lpstr>
      <vt:lpstr>Findings  Descrizione cluster</vt:lpstr>
      <vt:lpstr>Findings  Descrizione cluster</vt:lpstr>
      <vt:lpstr>Findings  Possibili tipologie utente</vt:lpstr>
      <vt:lpstr>Findings  Descrizione cluster</vt:lpstr>
      <vt:lpstr>Findings  Descrizione cluster – distribuzione geografica</vt:lpstr>
      <vt:lpstr>Cluster Utilizzo delle vetture</vt:lpstr>
      <vt:lpstr>Cluster Velocità massime</vt:lpstr>
      <vt:lpstr>Cluster Velocità medie</vt:lpstr>
      <vt:lpstr>Cluster Chilometri percorsi</vt:lpstr>
      <vt:lpstr>Cluster Durata di guida</vt:lpstr>
      <vt:lpstr>Validazione</vt:lpstr>
      <vt:lpstr>Validazione Box plot</vt:lpstr>
      <vt:lpstr>Validazione  Driving mode</vt:lpstr>
      <vt:lpstr>Validazione  Driving mode</vt:lpstr>
      <vt:lpstr>Validazione  Driving mode</vt:lpstr>
      <vt:lpstr>Validazione  Driving mode</vt:lpstr>
      <vt:lpstr>Possibili applicazioni</vt:lpstr>
      <vt:lpstr>Possibili applicazioni Utilizzo del dato per indirizzare futuri progetti di elettrificazione del motore</vt:lpstr>
      <vt:lpstr>Possibili applicazioni Utilizzo del dato per indirizzare futuri progetti di elettrificazione del motore: capacità delle batterie</vt:lpstr>
      <vt:lpstr>Possibili applicazioni Utilizzo del dato per indirizzare futuri progetti di elettrificazione del motore: capacità delle batterie</vt:lpstr>
      <vt:lpstr>Possibili applicazioni Utilizzo del dato per indirizzare futuri progetti di elettrificazione del motore: tempo di ricarica</vt:lpstr>
      <vt:lpstr>Possibili applicazioni Utilizzo del dato per indirizzare futuri progetti di elettrificazione del motore: capacità delle batterie</vt:lpstr>
      <vt:lpstr>Possibili applicazioni Utilizzo del dato per indirizzare futuri progetti di elettrificazione del motore: capacità delle batterie</vt:lpstr>
      <vt:lpstr>PowerPoint Presentation</vt:lpstr>
      <vt:lpstr>Annex: valiazione  Pressione sull’acceleratore</vt:lpstr>
      <vt:lpstr>Annex: Validazione Temperatura dell’olio</vt:lpstr>
      <vt:lpstr>Annex: Validazione  Rotazioni per minuto</vt:lpstr>
      <vt:lpstr>Annex: Validazione Coppia istantanea</vt:lpstr>
      <vt:lpstr>Annex: Validazione  Active launch control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Ruberti</dc:creator>
  <cp:revision>1</cp:revision>
  <dcterms:created xsi:type="dcterms:W3CDTF">2021-10-06T12:39:56Z</dcterms:created>
  <dcterms:modified xsi:type="dcterms:W3CDTF">2022-01-12T10:54:47Z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0x010100E7ADA670D1F2B44BBA786BCB99EB8230</vt:lpwstr>
  </property>
</Properties>
</file>